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673CE06D-75D8-4ECD-A126-271949BBE769}" type="datetimeFigureOut">
              <a:rPr lang="ru-RU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8F20C-BA64-4209-BE17-B2EE7BF911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08902-D483-4557-B56E-907CCA680B71}" type="datetimeFigureOut">
              <a:rPr lang="ru-RU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0A75E-D9FE-4D45-9D21-C36DBDBFDA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06133-64F4-4828-AEEE-31A6FA254F73}" type="datetimeFigureOut">
              <a:rPr lang="ru-RU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9B563-C120-48B3-BB11-B9C2518C70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10EB4-0C7F-4E52-9BB1-FD28314C0CC1}" type="datetimeFigureOut">
              <a:rPr lang="ru-RU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59FE6-EE58-409C-87B0-3E54662208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FE3D3-F260-4FF5-AE56-21F641E0A043}" type="datetimeFigureOut">
              <a:rPr lang="ru-RU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6E0EF-A469-49C7-B03C-CFF90C6D06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74439-2B85-4510-BA05-637C2CE01795}" type="datetimeFigureOut">
              <a:rPr lang="ru-RU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6BFA4-31A1-44AC-9DB9-EE02ED4B76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794F6-3C07-4772-AF72-E2E7DA6610C4}" type="datetimeFigureOut">
              <a:rPr lang="ru-RU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739AD-2E71-4285-9E59-58C270F8C9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DB5CF9-CB85-4523-BAD8-218FC3E10BF2}" type="datetimeFigureOut">
              <a:rPr lang="ru-RU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CE475-5C27-4576-AA36-AADDAB1E0B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6E9AB-F804-454E-B53F-F544FD9AE0F8}" type="datetimeFigureOut">
              <a:rPr lang="ru-RU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73CBF-88E6-4F41-9329-C3A02DA2B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679F4-C45C-4E10-9B7E-C6159CA4C1AD}" type="datetimeFigureOut">
              <a:rPr lang="ru-RU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7E6B9-44D7-4C67-9F42-2D50B278A8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5ED51-0B44-4685-80E4-B857B782C013}" type="datetimeFigureOut">
              <a:rPr lang="ru-RU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0E535-2516-4E0C-840D-43D59D356D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F086880-F510-401B-AA3A-F16CAA924572}" type="datetimeFigureOut">
              <a:rPr lang="ru-RU"/>
              <a:pPr>
                <a:defRPr/>
              </a:pPr>
              <a:t>29.04.2020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5C7D10-20CB-4E47-99EC-126BE4B177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201</a:t>
            </a:r>
            <a:r>
              <a:rPr lang="ru-RU" sz="2300" smtClean="0">
                <a:latin typeface="Arial" charset="0"/>
              </a:rPr>
              <a:t>9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Орджоникидзе, 22</a:t>
            </a:r>
            <a:r>
              <a:rPr lang="ru-RU" smtClean="0"/>
              <a:t> </a:t>
            </a:r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29 »_апреля_2020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201</a:t>
            </a:r>
            <a:r>
              <a:rPr lang="ru-RU" sz="2900" b="1" smtClean="0">
                <a:latin typeface="Arial" charset="0"/>
              </a:rPr>
              <a:t>9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201</a:t>
            </a:r>
            <a:r>
              <a:rPr lang="ru-RU" b="1" smtClean="0">
                <a:latin typeface="Arial" charset="0"/>
              </a:rPr>
              <a:t>9</a:t>
            </a:r>
            <a:r>
              <a:rPr lang="ru-RU" b="1" smtClean="0"/>
              <a:t> по 31 декабря 20</a:t>
            </a:r>
            <a:r>
              <a:rPr lang="ru-RU" b="1" smtClean="0">
                <a:latin typeface="Arial" charset="0"/>
              </a:rPr>
              <a:t>19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Орджоникидзе, 22</a:t>
            </a:r>
            <a:r>
              <a:rPr lang="ru-RU" b="1" smtClean="0"/>
              <a:t>  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 </a:t>
            </a:r>
            <a:r>
              <a:rPr lang="ru-RU" smtClean="0">
                <a:latin typeface="Arial" charset="0"/>
              </a:rPr>
              <a:t>57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12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9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5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3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 90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0475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1 034 225, 60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605 067, 63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429 157, 97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322 502, 54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500063" y="1196975"/>
          <a:ext cx="8429625" cy="4948238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1 131 104, 99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1 131 104, 99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225 623, 15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429 157, 97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329 926, 49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47 611, 88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37 181, 81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90 429, 39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71 211, 45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89 097, 83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69 525, 11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656 297, 07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507 844, 86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2019 год составил: 77, 38%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Подготовка дома к отопительному сезону – </a:t>
            </a:r>
          </a:p>
          <a:p>
            <a:pPr eaLnBrk="1" hangingPunct="1"/>
            <a:r>
              <a:rPr lang="ru-RU" smtClean="0">
                <a:latin typeface="Arial" charset="0"/>
              </a:rPr>
              <a:t>48 845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Сан. технические материалы – 53 000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Электротехнические материалы – 1 250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Высадка цветов – 3 000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Инвентарь, спецодежда – 4 500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Бытовая химия – 5 250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Сброс и вывоз снега – 42 000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Засыпка ямы щебнем – 5 000 руб.</a:t>
            </a:r>
          </a:p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Ведение сайта и ЭЦП на ГИС ЖКХ – 4 269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Полиграфические и почтовые расходы – 7 709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Канцелярские товары – 2 393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Банковское обслуживание – 9 880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Обслуживание и содержание оргтехники – 1 952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Госпошлина, нотариус – 10 929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Транспортные расходы – 10 637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Услуги связи интернет – 5 276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Накладные расходы – 291 955 руб.</a:t>
            </a:r>
          </a:p>
          <a:p>
            <a:pPr eaLnBrk="1" hangingPunct="1">
              <a:lnSpc>
                <a:spcPct val="90000"/>
              </a:lnSpc>
            </a:pPr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250825" y="1268413"/>
          <a:ext cx="8713788" cy="5453062"/>
        </p:xfrm>
        <a:graphic>
          <a:graphicData uri="http://schemas.openxmlformats.org/drawingml/2006/table">
            <a:tbl>
              <a:tblPr/>
              <a:tblGrid>
                <a:gridCol w="2017713"/>
                <a:gridCol w="2087562"/>
                <a:gridCol w="1800225"/>
                <a:gridCol w="1439863"/>
                <a:gridCol w="13684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61 343, 58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85 131, 17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59 627, 59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1 715, 99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15 949, 76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177 583, 30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40 196, 74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-24 246, 98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1 226 078, 92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853 210, 90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997 606, 67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228 472, 25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92 715, 10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153 731, 80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73 983, 63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18 731, 47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11 286, 10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19 734, 00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22 080, 91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-10 794, 81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468 812, 55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158 781, 09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1795</TotalTime>
  <Words>544</Words>
  <Application>Microsoft Office PowerPoint</Application>
  <PresentationFormat>Экран (4:3)</PresentationFormat>
  <Paragraphs>143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2019 год </vt:lpstr>
      <vt:lpstr>Отчет деятельности службы АДС за 2019 год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2019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47</cp:revision>
  <dcterms:created xsi:type="dcterms:W3CDTF">2016-01-25T01:57:25Z</dcterms:created>
  <dcterms:modified xsi:type="dcterms:W3CDTF">2020-04-29T08:24:23Z</dcterms:modified>
</cp:coreProperties>
</file>