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4457ADCF-AB8B-4660-B04C-B987DE40823D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0F298-30D1-4EC6-AF14-30830A140F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279C4-F3F3-4757-81BB-66962EDCE026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79B8BD-43D2-4ACE-9D16-E7AE5364B5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E9B0D-40E7-402D-BDE6-B381CC29CD53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3F1B2-E441-4A5B-98F3-29830D2854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15B84D-1525-4767-AC95-8E3CAACCA75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395E9-825F-45FE-B83E-EC2DC3B78E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ABBC2-5A11-402B-BFB7-CD236E93EE92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08015D-3DF9-4097-A3C8-C15B6DCE84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88CDB2-67B3-4767-9302-13B8DB68384C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D64A0-05E5-435F-8D2B-4D2CC28DDA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2B98B-61EB-48AF-BBF4-A1603505478F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30D7D-6E3F-4E31-820D-8DEA58C37B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4EAFE-1378-43B0-871E-4BF440D46EAE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97267-96B5-4E9B-986A-125BD2F688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DFA57-9F4F-478F-A147-570FFE0961B8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7D695-D71B-4B39-98A4-0D95FE29BA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3672-4866-4622-A85E-5B50C0BEEC84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6FBD6-DD55-4E39-B8F9-C411B6F352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F2D4-D72B-4A81-AB92-0EAEE4725AE5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64817-0BC1-42AB-BF98-3FB58EBEE1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C2F867-1B79-4B35-936B-F416CD16DC97}" type="datetimeFigureOut">
              <a:rPr lang="ru-RU"/>
              <a:pPr>
                <a:defRPr/>
              </a:pPr>
              <a:t>21.04.2020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420299-39B6-4724-96A0-2BA9ADE025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/>
              <a:t>за 201</a:t>
            </a:r>
            <a:r>
              <a:rPr lang="ru-RU" sz="2300" smtClean="0">
                <a:latin typeface="Arial" charset="0"/>
              </a:rPr>
              <a:t>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Жорницкого, 29/3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21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января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Орджоникидзе, 8</a:t>
            </a:r>
            <a:r>
              <a:rPr lang="ru-RU" b="1" smtClean="0"/>
              <a:t>  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 </a:t>
            </a:r>
            <a:r>
              <a:rPr lang="ru-RU" smtClean="0">
                <a:latin typeface="Arial" charset="0"/>
              </a:rPr>
              <a:t>31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7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14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3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67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 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2" name="Group 32"/>
          <p:cNvGraphicFramePr>
            <a:graphicFrameLocks noGrp="1"/>
          </p:cNvGraphicFramePr>
          <p:nvPr/>
        </p:nvGraphicFramePr>
        <p:xfrm>
          <a:off x="642938" y="1428750"/>
          <a:ext cx="8286750" cy="5072063"/>
        </p:xfrm>
        <a:graphic>
          <a:graphicData uri="http://schemas.openxmlformats.org/drawingml/2006/table">
            <a:tbl>
              <a:tblPr/>
              <a:tblGrid>
                <a:gridCol w="1406525"/>
                <a:gridCol w="4178300"/>
                <a:gridCol w="2701925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1 338 863, 01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991 515, 45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347 347, 56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381 428, 80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5032375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1 305 025,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1 305 025, 16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415 266, 65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347 347, 56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233 617, 19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45 813, 29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30 746, 84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123 695, 94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83 481, 15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137 439, 83 руб.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93 158,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654 296, 62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441 003, 50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67,4%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Подготовка к отопительному сезону – 31 811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Сан. технические материалы – 27 000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Электротехнические материалы – 9 286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Сброс и вывоз снега – 11 000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Высадка цветов – 1608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Анализ снега –2 425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Замена дверей – 117 880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Ремонт фасада – 12 500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Завоз песка – 5 000 руб.</a:t>
            </a: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z="2200" smtClean="0">
                <a:latin typeface="Arial" charset="0"/>
              </a:rPr>
              <a:t>Ведение сайта и ЭЦП на ГИС ЖКХ – 7 301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Полиграфические и почтовые расходы – 13 184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Канцелярские товары – 4 093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Банковское обслуживание – 16 898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Обслуживание и содержание оргтехники – 3 338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Госпошлина, нотариус – 18 692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3 200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Транспортные расходы – 13 518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4 600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Услуги связи интернет – 9 022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Накладные расходы – 819 600 руб.</a:t>
            </a:r>
          </a:p>
          <a:p>
            <a:pPr eaLnBrk="1" hangingPunct="1"/>
            <a:endParaRPr lang="ru-RU" sz="22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</a:t>
            </a:r>
            <a:r>
              <a:rPr lang="ru-RU" sz="2900" smtClean="0">
                <a:latin typeface="Arial" charset="0"/>
              </a:rPr>
              <a:t> </a:t>
            </a:r>
            <a:r>
              <a:rPr lang="ru-RU" sz="2900" smtClean="0"/>
              <a:t> 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4650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116 001, 68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121 337, 00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73 838, 55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42 163, 13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55 559, 08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133 273, 80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42 397, 72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13 161, 36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990 488, 28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699 637, 10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704 253, 78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286 234, 50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145 644, 43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280 430, 00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95 627, 02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50 017, 41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241 843, 26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417 565, 00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187 885, 40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53 957, 86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513 794, 84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172 652, 57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1914</TotalTime>
  <Words>554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2019 год </vt:lpstr>
      <vt:lpstr>Отчет деятельности службы АДС за 2019 год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за 2019 год  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48</cp:revision>
  <dcterms:created xsi:type="dcterms:W3CDTF">2016-01-25T01:57:25Z</dcterms:created>
  <dcterms:modified xsi:type="dcterms:W3CDTF">2020-04-21T08:46:58Z</dcterms:modified>
</cp:coreProperties>
</file>