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55E2662C-7015-4067-AC9A-890D27BE53F1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E7227-D5A9-4922-AC93-824CDE87C7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B520F-D5E2-4B12-9030-4E03DB8BB798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8E65-6B2F-4501-9387-3B1D068E4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585A-B550-48A2-A5A8-5CD6999B7B65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80317-9432-430C-B480-FDB72777A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C6B99-DE52-4450-AB28-CDB5146613E4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4FF06-885B-41A7-93E7-EF3E05F31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30388-2AC2-4F78-AFBF-C3536248FEEC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FD5BC-4D58-45E7-9E8F-730254BD1E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75875-912C-4FC8-9EDF-20A3E8864F2E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EDC0-D523-4576-9986-17E6D1C1F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B1E4A-B1C4-4908-AB45-3893618AB45F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75855-BD5F-4AF9-98FA-C0D390BF8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23CB4-C77A-4259-A182-4378CC34C366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E355A-CDCB-48B8-9CBC-DAD95205B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ADA9A-9AB7-43BE-A579-BAE27F955F4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E0612-519E-4402-8F3F-4DE42D28A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CDB3B-E564-40FD-8F10-F5A5688114D9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6FD8B-1287-4250-A21A-31EB8E7B3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31FCB-ABD5-41C9-A5B2-04BFAD12F1F2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4A764-C6E2-4F62-8331-8058ECA3B3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8B40A2-1023-414C-A28D-7430DE2AC7DF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E53530-90F8-4A08-B3DA-78F85018F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Курашова, 29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20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Курашова, 29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67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26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2 686 957, 31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1 769 745, 21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917 212, 10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1 053 158, 37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2 620 378,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2 620 378,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1 119 737,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917 212,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509 519, 85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137 760,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74 790, 30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166 182,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93 095, 81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291 511, 63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169 671, 37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1 512 666,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847 077,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56%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115 974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Сан. технические материалы – 97 225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Электротехнические материалы – 5 500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Частичный ремонт – 35 968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Установка дверей – 120 000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Покупка и установка почт. ящиков – 25 700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Сброс и вывоз снега – 39 000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Высадка цветов и саженцев – 16 000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Ремонт и покраска сан. баков – 1 500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Бытовая химия – 5 600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Arial" charset="0"/>
              </a:rPr>
              <a:t>Инвентарь, спецодежда – 4 700 руб.</a:t>
            </a:r>
          </a:p>
          <a:p>
            <a:pPr eaLnBrk="1" hangingPunct="1">
              <a:lnSpc>
                <a:spcPct val="9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0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10 136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18 303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5 683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23 459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4 634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25 950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18 767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12 526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257 997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655763"/>
                <a:gridCol w="1439862"/>
                <a:gridCol w="1512888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89 939, 57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87 86, 00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347 699, 21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110 192, 22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410 457, 69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462 582, 05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374 176, 41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105 064, 85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2 230 745, 33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1 814 809, 59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1 530 639, 65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1 228 330, 03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73 170, 65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73 546, 69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224 217, 96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101 449, 45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21 038, 50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72 411, 79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48 920, 63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144 259, 38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1 043,10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7 138, 74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2 138 463, 09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1 881 215, 28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2146</TotalTime>
  <Words>582</Words>
  <Application>Microsoft Office PowerPoint</Application>
  <PresentationFormat>Экран (4:3)</PresentationFormat>
  <Paragraphs>148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53</cp:revision>
  <dcterms:created xsi:type="dcterms:W3CDTF">2016-01-25T01:57:25Z</dcterms:created>
  <dcterms:modified xsi:type="dcterms:W3CDTF">2020-04-21T05:20:16Z</dcterms:modified>
</cp:coreProperties>
</file>