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87D777D-0246-4DD7-B2FE-C92E616DDB1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E789B-9682-45AC-B43D-1AF5EA7660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4F75F-5ED1-40B6-9E41-3641EDE0F740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B42EE-3C8C-49D7-8124-0BE0EEAB3D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97E09-3A88-41B5-9DFA-880058EC761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7C4D1-485D-4D18-8A55-AC8756B262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383EB-1C82-4AE9-8FFF-E4C87CD690C5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627F1-665F-4FB7-AA2C-36DFC7526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69F71-DF7F-4417-BDE5-5B4635A1F70E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3C648-1D9C-4025-A1CB-84DE5570A8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28425-6539-490A-8EEA-F69191EA33A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AE2BA-DFF8-47C7-B18F-16DB4575FA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8DFB2-45CE-4843-9275-1116216EE47B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EB001-96A2-42D6-AFB9-4B6C097428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91A3E-E8CC-4078-B09D-4B971FD66105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94114-ACE5-4187-BBD0-351C3AC11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DD5D3-8A43-449B-889E-0ACAE7FA044C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32A74-BA3D-40B4-9A98-B47E1DCF74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AADFD-5679-43DF-9383-840524B37CF6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531CB-4BBE-46CA-9063-D76D683C15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889EF-2351-499C-9ECC-16DC65B051EA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09CC5-187D-473E-BD68-2588FE84B0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A4A063-52D1-4E9F-B3BA-7432BCAA9919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492082-B502-47E2-A4EF-6926B67D89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Тургенева, 10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21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Тургенева, 10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147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199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2 820 482, 53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1 809 192, 67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1 011 289, 86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513 547, 91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2 675 751, 39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2 675 751, 39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658 279,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1 011 289,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781 315, 24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140 458, 67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108 517,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168 534, 47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130 010,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310 956, 16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240 315, 28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1 631 239,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1 260 158,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77,25%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98 950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86 626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Служба сан. очистки – 50 125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Ремонт домофона – 1 000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Страхование лифтов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2 081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12 500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3 650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3 800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8 649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15 617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4 849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20 015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3 954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22 140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21 547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10 687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890 968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176 330, 55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251 689, 00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156 024, 28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20 306, 27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100 470, 80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168 356, 00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89 656, 32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10 814, 48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2 952 104, 21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2 636 821, 00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2 527 938, 51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424 165, 70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251 044, 01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357 308, 00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219 922, 74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31 121, 27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467 024, 04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728 226, 00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462 809, 60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4 214, 44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11 497, 85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11 500, 00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7 660, 54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3 837, 31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945 293, 80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486 826, 52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1739</TotalTime>
  <Words>561</Words>
  <Application>Microsoft Office PowerPoint</Application>
  <PresentationFormat>Экран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45</cp:revision>
  <dcterms:created xsi:type="dcterms:W3CDTF">2016-01-25T01:57:25Z</dcterms:created>
  <dcterms:modified xsi:type="dcterms:W3CDTF">2020-04-21T06:54:21Z</dcterms:modified>
</cp:coreProperties>
</file>