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7581C63-D17B-403A-B70D-E9AFF4CB2F22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C8841-4F70-45C5-8F80-2E310E29C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2F60-9100-40CA-B901-2ED0695D33D1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6EDC-8F64-469C-95C4-5845EED8C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EA112-18BE-4269-AA16-4645DA30D3D9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9FEEB-236A-4FA2-A3ED-7C9377347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DAEA4-32DA-40A6-9B65-9C3AAF2AC644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62C6D-2BE7-4794-B1D1-8A1AFAC5F3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11BCC-C9F0-4BDA-8996-7D7C25179500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932AB-6C3D-4C99-95AD-A68F9B753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DAA3A-6283-41EA-8E9F-FDEE735E1D4C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BA42D-52A8-42EB-AA10-767FA9484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346D-BF28-4448-B8C0-E0E61DDB397D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66F41-91B4-40C3-A787-FA2B4931A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4B915-FA65-4E6A-8FD7-222EC329D876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A3BD3-BF6A-4E79-AB54-12A391803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79807-2C68-46D2-BD98-3D4636F9A0B4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DB083-3063-4C85-AEF6-5FAB7271F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F30B6-A837-4EED-B8EC-98B6A784CFCB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9A70A-C7E2-4B19-93E4-4891C78DBB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D5250-9BA8-4A15-A9AA-3DB7DFE25DC9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AA711-4782-4519-8709-8F3E3EBED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025C40-BA0A-485E-8284-E28597E0967C}" type="datetimeFigureOut">
              <a:rPr lang="ru-RU"/>
              <a:pPr>
                <a:defRPr/>
              </a:pPr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2858B7-1764-4338-BF1A-E0EFA74EA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Курашова, 30/5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15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Курашова, 30/5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119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168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2 489 882, 43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1 960 774,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529 107, 86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411 706, 42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490556, 75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2 490 556, 75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411 032,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519 107,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454 105,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80 377, 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68 834,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92 318, 18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79 231, 823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188 770, 65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162 011, 44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880 574, 68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764 183,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86,78%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72 895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Сан. технические материалы – 10 575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Электротехнические материалы – 4 200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Ремонт консьержных – 4 246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Сброс и вывоз снега – 66 000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Высадка цветов – 7 500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 5 150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 – 4 700 руб.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7 055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12 740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3 955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16 328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3 225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18 062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17 578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8 718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498 831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209 904, 41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189 378, 30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193 646, 76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16 257, 65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277 793, 58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188 749, 00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254 468, 47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23 325, 11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2 210 233, 25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1 790 421, 40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1 780 183, 82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430 049, 43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181 049, 55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182 075, 55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170 731, 87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10 317, 68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662 879, 55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699 946, 80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595 645, 56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67 233, 99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638 145, 43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547 183, 86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1928</TotalTime>
  <Words>545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50</cp:revision>
  <dcterms:created xsi:type="dcterms:W3CDTF">2016-01-25T01:57:25Z</dcterms:created>
  <dcterms:modified xsi:type="dcterms:W3CDTF">2020-04-14T06:09:11Z</dcterms:modified>
</cp:coreProperties>
</file>