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C7C661F4-63DF-4F85-B7AB-CBF3EF6072BF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DC45C-FD8C-40BA-A2A5-82CCF6618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2AB40-DC0D-427C-8E5A-5FC76E74D2A3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DF22A-73E6-4CAC-96F5-EB499857E7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0EDF9-41DB-4CB1-9B5B-1653A7A1B9AB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E02CE-8F47-4E98-A46E-8785CF408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5C6DF-E07B-4A81-B5B1-24210B088A5D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A9602-2A0C-4414-8085-D6508FC4EF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80D36-0A04-4AD7-B46F-C636D4FB2BE8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727EC-1A6B-4045-925B-D338B823C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61C2B-9B7F-483A-B819-029837974F63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52EDA-EB34-43F4-8456-EAA9C7D13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473F9-2D4B-4C0F-8821-0B85EFB34758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5A946-8D02-44D2-87F2-4157865FA1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31D73-2C9A-4884-9FE4-219ADB2E33E6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37BDE-40E0-4008-B189-888B59FDF1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376A5-6D52-44C6-A958-3FF600CCE0BD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5E8D7-1F34-4DF0-866D-969F3AE4AE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86993-91E4-49BA-B50B-C138FFD6E035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0D62B-8ED5-4562-94C1-C350E3224E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88BDB-23B0-406D-A1C8-3ACDFAAF0302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C38D5-3553-4CC2-AF5E-771D9C49CB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71B4E5-5AFC-4585-A414-CC9049865A66}" type="datetimeFigureOut">
              <a:rPr lang="ru-RU"/>
              <a:pPr>
                <a:defRPr/>
              </a:pPr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6F1EB7-FF2E-4981-AE2E-4E39933173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Ломоносова, 36/1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16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36/1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36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54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524 070,21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342 107, 49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181 962, 72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59 860, 07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513 522,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513 522,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70 448,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32025"/>
                <a:gridCol w="3024187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181 962, 72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156 629, 51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24 866, 16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21 404, 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32 069,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27 605, 05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41 830, 56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36 006, 82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280 729,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241 645, 55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86,07%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20 534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680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8 300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–2 425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2 430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3 103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3 905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3 905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1 568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2 830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879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16 898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718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4 012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1 936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Накладные расходы –171 427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55 799, 22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59 071, 40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49 120, 30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6 678, 92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62 864,79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64 288, 40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54 100, 79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7 764, 00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639 878, 46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550 502, 00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547 387, 93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92 490, 53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52 401, 02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45 717, 24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47 118, 74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5 282, 28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89 598, 30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104 654, 87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1925</TotalTime>
  <Words>519</Words>
  <Application>Microsoft Office PowerPoint</Application>
  <PresentationFormat>Экран (4:3)</PresentationFormat>
  <Paragraphs>142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48</cp:revision>
  <dcterms:created xsi:type="dcterms:W3CDTF">2016-01-25T01:57:25Z</dcterms:created>
  <dcterms:modified xsi:type="dcterms:W3CDTF">2020-04-16T02:07:32Z</dcterms:modified>
</cp:coreProperties>
</file>