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06DBE7CF-2F45-4CC3-96D4-9D3BFBA9E1D1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425BF-CDE9-41BB-9AEF-CD6C47414A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FD19E-3E74-4B07-BA93-5876D0E6813A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BBF79D-E989-4C19-96C9-C3692256A0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5F582-BCB9-4530-A9B2-75A81372F825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DD193-0D29-40BE-BFFE-D3A840127B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870A7-1415-46B7-8A29-A76DAFFDFB4F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1632A-F4A8-4869-A4A0-F58729AA18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4E9BC-70FB-4471-B0D1-0BA482F783C2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B5B16-F94C-4BD2-B285-82CAF24CCE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B606AF-18E0-44FD-BE55-A75F567F5CD6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8A9855-1C69-4D70-BC87-7036D2F9F8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664A1-45E0-4E62-91AA-0840859BC729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7F5F5-BF64-4AC6-80D3-FE15CFFE57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47EA9-6A4C-4246-B63E-E9C5C0F36BB1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450478-3F32-40FB-9C6E-638FF26FE7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50EDE6-5229-472C-98F3-B54DD25FB640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F15EF-4EE6-4601-84D7-00DB85DB4B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7D5B1-D2C8-421D-AE70-DC1F9BA4CB4C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8A276-894E-4C69-B2E9-ADD071A210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24D9E-C5CD-429A-AF77-CF25209F9D8D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25D99-00E2-44B8-8E97-19AE1B9DD4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AB226A0-EA5F-4E19-BFCF-F814061EB127}" type="datetimeFigureOut">
              <a:rPr lang="ru-RU"/>
              <a:pPr>
                <a:defRPr/>
              </a:pPr>
              <a:t>25.03.2020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CF2F70-B7C0-40D7-945E-72B8B993BE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201</a:t>
            </a:r>
            <a:r>
              <a:rPr lang="ru-RU" sz="2300" smtClean="0">
                <a:latin typeface="Arial" charset="0"/>
              </a:rPr>
              <a:t>9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Короленко, 28</a:t>
            </a:r>
            <a:r>
              <a:rPr lang="ru-RU" smtClean="0"/>
              <a:t> </a:t>
            </a:r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25 »_марта_2020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201</a:t>
            </a:r>
            <a:r>
              <a:rPr lang="ru-RU" sz="2900" b="1" smtClean="0">
                <a:latin typeface="Arial" charset="0"/>
              </a:rPr>
              <a:t>9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201</a:t>
            </a:r>
            <a:r>
              <a:rPr lang="ru-RU" b="1" smtClean="0">
                <a:latin typeface="Arial" charset="0"/>
              </a:rPr>
              <a:t>9</a:t>
            </a:r>
            <a:r>
              <a:rPr lang="ru-RU" b="1" smtClean="0"/>
              <a:t> по 31 декабря 20</a:t>
            </a:r>
            <a:r>
              <a:rPr lang="ru-RU" b="1" smtClean="0">
                <a:latin typeface="Arial" charset="0"/>
              </a:rPr>
              <a:t>19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Короленко, 28</a:t>
            </a:r>
            <a:endParaRPr lang="ru-RU" b="1" smtClean="0"/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</a:t>
            </a:r>
            <a:r>
              <a:rPr lang="ru-RU" smtClean="0">
                <a:latin typeface="Arial" charset="0"/>
              </a:rPr>
              <a:t> 204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</a:t>
            </a:r>
            <a:r>
              <a:rPr lang="ru-RU" smtClean="0">
                <a:latin typeface="Arial" charset="0"/>
              </a:rPr>
              <a:t> 46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31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19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4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2063"/>
        </p:xfrm>
        <a:graphic>
          <a:graphicData uri="http://schemas.openxmlformats.org/drawingml/2006/table">
            <a:tbl>
              <a:tblPr/>
              <a:tblGrid>
                <a:gridCol w="1406525"/>
                <a:gridCol w="4117975"/>
                <a:gridCol w="2762250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3 709 720, 14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2 244 829, 70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1 464 890, 44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716 385, 96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500063" y="1196975"/>
          <a:ext cx="8429625" cy="5032375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3 605 095, 30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3 605 095, 30руб.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821 010, 77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1 464 890, 44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1 135 889, 31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187 616, 45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145 050, 74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274 235, 96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214 629, 17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246 236, 66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189 609, 09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2 172 979, 51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1 685 178, 31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77, 55 %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Подготовка дома к отопительному сезону – 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146 326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Усиление сваи – 6 198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Работа для содержания несущих и ненесущих конструкций – 23 337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Сан. технические материалы – 89 517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Электротехнические материалы – 8 800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Тех. обслуживание ОДПУ – 18 250 руб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Установка ограждений – 9 394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Ремонт крыльца 5 подъезд – 70 000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Монтаж окон – 46 000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Сброс и вывоз снега – 58 000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Высадка цветов и деревьев – 23 250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Уборка и вывоз наледей – 10 000 руб.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smtClean="0">
                <a:latin typeface="Arial" charset="0"/>
              </a:rPr>
              <a:t>Анализ снега –2 425 руб.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z="2200" smtClean="0">
                <a:latin typeface="Arial" charset="0"/>
              </a:rPr>
              <a:t>Ведение сайта и ЭЦП на ГИС ЖКХ – 14 583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Полиграфические и почтовые расходы – 26 333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Канцелярские товары – 8 175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Банковское обслуживание – 33 750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Обслуживание и содержание оргтехники – 3 353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Госпошлина, нотариус – 37 333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Инвентарь, спецодежда – 4 700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Транспортные расходы – 28 000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Бытовая химия – 5 150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Услуги связи интернет – 18 020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Накладные расходы – 994 284 руб.</a:t>
            </a:r>
          </a:p>
          <a:p>
            <a:pPr eaLnBrk="1" hangingPunct="1"/>
            <a:endParaRPr lang="ru-RU" sz="22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250825" y="1268413"/>
          <a:ext cx="8713788" cy="5454650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437, 14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754, 35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5 511, 48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547 583, 97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723 335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524 367, 24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23 216, 73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4 371 501, 84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2 703 970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3 754 873, 03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616 628, 81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779, 48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32 951, 14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18 329, 45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- 529, 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2 526, 96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Общая информация по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задолженности за коммунальные услуги 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1 157 285, 14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632 060, 54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1856</TotalTime>
  <Words>584</Words>
  <Application>Microsoft Office PowerPoint</Application>
  <PresentationFormat>Экран (4:3)</PresentationFormat>
  <Paragraphs>150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2019 год </vt:lpstr>
      <vt:lpstr>Отчет деятельности службы АДС за 2019 год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2019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47</cp:revision>
  <dcterms:created xsi:type="dcterms:W3CDTF">2016-01-25T01:57:25Z</dcterms:created>
  <dcterms:modified xsi:type="dcterms:W3CDTF">2020-03-25T08:01:20Z</dcterms:modified>
</cp:coreProperties>
</file>