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3A7EC28-CD71-4C52-9BCA-19447CB259E3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49122-9E91-4613-8804-21BB46DCB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240A5-4BE2-4EE7-A3BC-4A1CE4F64387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23DB3-0C5D-463A-9DF0-652E481642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FDD4A-3F22-41D3-A284-A918B8DEC160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846F4-29ED-4C3B-9EA3-C83941050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02632-0EC5-460E-A693-64145F82DEF3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2AB34-C252-4EAB-B095-3E4496B2E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CF4E2-581B-4D40-8FDD-C04B085D6297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25B1-0E71-4419-B56C-C2303CAB5B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07219-8DCD-49B6-8D72-210F0F092735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0F458-6CD4-41C3-A9AA-DFF648E26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1782D-C84B-41D7-8104-52D918280A96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9FF25-8E1D-4B78-8213-73C8C90E89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22BFC-651C-4581-BE00-9AD481FED0C6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7C2E-5838-4B4E-82E4-F8199C34C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F0AC6-8BC9-443E-8374-0014A303AC4E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36C55-467A-452D-A702-1AC1D4F303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F44C5-990D-492A-9392-EA7A0D09B3D4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4760-EB87-4E4D-A316-83D735B45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7ED06-768D-4E56-A71B-4B4079DBFE85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BBA12-EC46-4718-BB10-6DB8DD0B6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3DBC07-3F7D-4945-819B-B2FB2C36195D}" type="datetimeFigureOut">
              <a:rPr lang="ru-RU"/>
              <a:pPr>
                <a:defRPr/>
              </a:pPr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83CC83-7010-483A-9176-70359B8D2E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Орджоникидзе, 8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26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Орджоникидзе, 8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64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26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5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2 428 684, 98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1 546 502, 22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882 182, 76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496 737, 24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2 533 894,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2 533 894,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391 527,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882 182,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722 772, 53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123 313, 65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101 030, 47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148 071,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121 384,15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189 177, 82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154 987,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1 342 745, 42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1 100 174, 30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81,93%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27 000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9 286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11 000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1608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Замена дверей – 117 880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Ремонт фасада – 12 500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Завоз песка – 5 000 руб.</a:t>
            </a: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7 301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13 184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4 093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16 898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3 338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18 692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3 200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13 518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4 600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9 022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819 600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276 299, 18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295 720, 60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244 933, 97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31 365, 21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389 943, 75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484 908, 59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342 110, 33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47 833, 42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586 444, 50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942 238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663 390, 97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75 077, 12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15 163, 44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529 902, 13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139 888, 56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1833</TotalTime>
  <Words>534</Words>
  <Application>Microsoft Office PowerPoint</Application>
  <PresentationFormat>Экран (4:3)</PresentationFormat>
  <Paragraphs>145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47</cp:revision>
  <dcterms:created xsi:type="dcterms:W3CDTF">2016-01-25T01:57:25Z</dcterms:created>
  <dcterms:modified xsi:type="dcterms:W3CDTF">2020-03-23T02:49:56Z</dcterms:modified>
</cp:coreProperties>
</file>