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E395269-05EB-4B80-A9EA-D84BEC0F764F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F2D1C-7205-4244-AE73-08062017A8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3CB1E-7C68-45B1-BCA7-10BB67A1A793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5BAB2-29ED-43CA-90D5-31444FF93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E467E-2A45-4646-929A-3D304D27D8FB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F7E0E-D421-4C84-BB5E-F5A3AF2BFB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F1B39-B32E-4BC1-AA3B-A1F3B128D458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6B677-0E56-4FAB-847E-08177E3E25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0795D-9340-4E53-A5B8-7DB9F956CADB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B6DC5-8549-41B3-95A2-C979FA0D96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8DDE1-6274-41D5-8FA9-CBB45386E1B3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4BDA7-D3F6-4584-8148-F26B4D19CD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E45CA-9A70-4741-8C53-518FD5ADD11E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C6B0E-F5C2-40B2-88D4-DD7821515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A8958-3176-4454-A847-317957301794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B414B-A272-4F28-AAE6-9AC899D63A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CA9C1-154B-44C5-84DF-B591DE64192B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C39F1-978E-4AA8-AD9B-00919D00EC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9FD28-6A53-4AE0-A0EC-7AD9AAC31621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92777-F5F7-41F6-8140-19803A16F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E88B8-2501-47AC-9C23-6DC16DC433A1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C9006-9229-4BEF-A617-9CF654491A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6FC52B-442E-4205-B25C-C9C2A0BD4A06}" type="datetimeFigureOut">
              <a:rPr lang="ru-RU"/>
              <a:pPr>
                <a:defRPr/>
              </a:pPr>
              <a:t>19.03.2020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71ABC5-48B7-4C05-AEA6-0AC2AA9479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Пояркова, 23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19 »_марта_2020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Пояркова, 23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107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46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24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6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Всего:192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3 713 289, 20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2 441 142, 37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1 272 146, 83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623 598, 96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20" name="Group 36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3 701 719, 87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3 701 719, 87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635 168, 28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1 272 146, 83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1 049 023, 71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295 136, 61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243 185, 02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291 854, 81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241 107, 01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524 062, 97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432 121, 49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2 383 201, 22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1 965 437, 23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82,47%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139 411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71 405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16 662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Ремонт детской площадки – 9 000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Сброс и вывоз снега – 12 000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цветов– 3 250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Покраска ограждений и сан. баков – 3 000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–2 425 руб.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Ведение сайта и ЭЦП на ГИС ЖКХ – 12 185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Полиграфические и почтовые расходы – 22 002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Канцелярские товары – 6 831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Банковское обслуживание – 28 199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Обслуживание и содержание оргтехники – 5 570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Госпошлина, нотариус – 31 194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– 4 700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Транспортные расходы – 22 560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5 425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связи интернет – 15 057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Накладные расходы – 1 554 000 руб.</a:t>
            </a:r>
          </a:p>
          <a:p>
            <a:pPr eaLnBrk="1" hangingPunct="1"/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384 646, 98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414 062, 39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360 791, 13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23 855, 85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456 451, 02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- 77 830, 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428 242, 85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28 208, 17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3 454 785, 29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3 066 936, 50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2 655 936, 37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798 848, 92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354 494, 06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405 285, 78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345 986, 67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8 507, 39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1 124 822, 71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1 392 630, 22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943 091, 21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181 731, 50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103 992, 45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141 025, 25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146 844, 08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- 42 851, 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943 744, 68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998 300, 20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1834</TotalTime>
  <Words>574</Words>
  <Application>Microsoft Office PowerPoint</Application>
  <PresentationFormat>Экран (4:3)</PresentationFormat>
  <Paragraphs>145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48</cp:revision>
  <dcterms:created xsi:type="dcterms:W3CDTF">2016-01-25T01:57:25Z</dcterms:created>
  <dcterms:modified xsi:type="dcterms:W3CDTF">2020-03-19T07:28:05Z</dcterms:modified>
</cp:coreProperties>
</file>