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EE4952CC-EF2B-4015-99EE-72DCA23509AD}" type="datetimeFigureOut">
              <a:rPr lang="ru-RU"/>
              <a:pPr>
                <a:defRPr/>
              </a:pPr>
              <a:t>12.03.2020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F797B0-B895-47E0-8E98-45FCEEB534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AF1BC-E775-4892-8167-F1860D8878EA}" type="datetimeFigureOut">
              <a:rPr lang="ru-RU"/>
              <a:pPr>
                <a:defRPr/>
              </a:pPr>
              <a:t>12.03.2020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822F1-5D98-4AE9-945E-54C4DFFED4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79AA8-AA3E-4EE1-947F-227059DA77E0}" type="datetimeFigureOut">
              <a:rPr lang="ru-RU"/>
              <a:pPr>
                <a:defRPr/>
              </a:pPr>
              <a:t>12.03.2020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BFA96-A399-457F-9AF9-8DD06D9FCA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E8CCA-63B1-4F20-8F76-724750E6EBA8}" type="datetimeFigureOut">
              <a:rPr lang="ru-RU"/>
              <a:pPr>
                <a:defRPr/>
              </a:pPr>
              <a:t>12.03.2020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A5DF9-40B6-41C0-910C-63D2DE3570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3B52BB-2E11-4F58-B508-74CCD0D46DEC}" type="datetimeFigureOut">
              <a:rPr lang="ru-RU"/>
              <a:pPr>
                <a:defRPr/>
              </a:pPr>
              <a:t>12.03.2020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517259-C253-4974-B2B7-B63E3A94A6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604FB-80F8-4FDE-9826-85B8EB1EBB0C}" type="datetimeFigureOut">
              <a:rPr lang="ru-RU"/>
              <a:pPr>
                <a:defRPr/>
              </a:pPr>
              <a:t>12.03.2020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44FD1-B504-4371-8C0F-DF5D48A8B4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DC512-48E7-4E3C-B278-F4A3B9A66883}" type="datetimeFigureOut">
              <a:rPr lang="ru-RU"/>
              <a:pPr>
                <a:defRPr/>
              </a:pPr>
              <a:t>12.03.2020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5BA10-5AB6-4B81-92B5-95230D3481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C6F2A-2C77-423B-8120-0DB074A55471}" type="datetimeFigureOut">
              <a:rPr lang="ru-RU"/>
              <a:pPr>
                <a:defRPr/>
              </a:pPr>
              <a:t>12.03.2020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AA329-F6AE-4A92-8A8C-9E11747DDF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CECA2A-DADE-4DA4-8150-C1DF8F55DA35}" type="datetimeFigureOut">
              <a:rPr lang="ru-RU"/>
              <a:pPr>
                <a:defRPr/>
              </a:pPr>
              <a:t>12.03.2020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1568F-F810-4E3B-B536-DAE0FEDC6F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B1550-DD69-4CAA-A6DE-0F4CE18632EB}" type="datetimeFigureOut">
              <a:rPr lang="ru-RU"/>
              <a:pPr>
                <a:defRPr/>
              </a:pPr>
              <a:t>12.03.2020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5D1C3-F33C-4F8B-BAA0-16BEDFA3A3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C6870-5E72-4C04-BA14-C97ABA18D8CD}" type="datetimeFigureOut">
              <a:rPr lang="ru-RU"/>
              <a:pPr>
                <a:defRPr/>
              </a:pPr>
              <a:t>12.03.2020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49C52-0BDC-4BC0-B293-8EA6138800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5BA5CB0-A857-4126-9581-5D335D9AEB99}" type="datetimeFigureOut">
              <a:rPr lang="ru-RU"/>
              <a:pPr>
                <a:defRPr/>
              </a:pPr>
              <a:t>12.03.2020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EF2BAB0-BFC3-4F56-8682-30FBB4D9E7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201</a:t>
            </a:r>
            <a:r>
              <a:rPr lang="ru-RU" sz="2300" smtClean="0">
                <a:latin typeface="Arial" charset="0"/>
              </a:rPr>
              <a:t>9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Пояркова, 17/2</a:t>
            </a:r>
            <a:r>
              <a:rPr lang="ru-RU" smtClean="0"/>
              <a:t> </a:t>
            </a:r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12 »_марта_2020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201</a:t>
            </a:r>
            <a:r>
              <a:rPr lang="ru-RU" sz="2900" b="1" smtClean="0">
                <a:latin typeface="Arial" charset="0"/>
              </a:rPr>
              <a:t>9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201</a:t>
            </a:r>
            <a:r>
              <a:rPr lang="ru-RU" b="1" smtClean="0">
                <a:latin typeface="Arial" charset="0"/>
              </a:rPr>
              <a:t>9</a:t>
            </a:r>
            <a:r>
              <a:rPr lang="ru-RU" b="1" smtClean="0"/>
              <a:t> по 31 декабря 20</a:t>
            </a:r>
            <a:r>
              <a:rPr lang="ru-RU" b="1" smtClean="0">
                <a:latin typeface="Arial" charset="0"/>
              </a:rPr>
              <a:t>19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Пушкина, 12</a:t>
            </a:r>
            <a:r>
              <a:rPr lang="ru-RU" b="1" smtClean="0"/>
              <a:t>  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</a:t>
            </a:r>
            <a:r>
              <a:rPr lang="ru-RU" smtClean="0">
                <a:latin typeface="Arial" charset="0"/>
              </a:rPr>
              <a:t> 68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16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30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3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1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Всего:122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2063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2 385 592, 74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1 640 493, 19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745 099, 55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660 430, 40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500063" y="1196975"/>
          <a:ext cx="8429625" cy="5032375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2 287 127, 71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2 287 127, 71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758 895, 41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745 099, 55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522 689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168 817, 09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119 270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166 036, 50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116 266, 80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297 149, 40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207 708, 90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1 377 102, 54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965 934, 70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2019 год составил: 70,14%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Подготовка дома к отопительному сезону – </a:t>
            </a:r>
          </a:p>
          <a:p>
            <a:pPr eaLnBrk="1" hangingPunct="1"/>
            <a:r>
              <a:rPr lang="ru-RU" smtClean="0">
                <a:latin typeface="Arial" charset="0"/>
              </a:rPr>
              <a:t>91 670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Сан. технические материалы – 40 425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Электротехнические материалы – 7 500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Тех. обслуживание ОДПУ – 12 375 руб</a:t>
            </a:r>
          </a:p>
          <a:p>
            <a:pPr eaLnBrk="1" hangingPunct="1"/>
            <a:r>
              <a:rPr lang="ru-RU" smtClean="0">
                <a:latin typeface="Arial" charset="0"/>
              </a:rPr>
              <a:t>Сброс и вывоз снега – 17 000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Высадка цветов и деревьев – 10 300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Покраска ограждений и сан. баков – 3 000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Анализ снега –2 425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Установка песочницы, завоз песка – 2 500 руб.</a:t>
            </a:r>
          </a:p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/>
            <a:r>
              <a:rPr lang="ru-RU" sz="2200" smtClean="0">
                <a:latin typeface="Arial" charset="0"/>
              </a:rPr>
              <a:t>Ведение сайта и ЭЦП на ГИС ЖКХ – 7 336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Полиграфические и почтовые расходы – 13 247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Канцелярские товары – 4 112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Банковское обслуживание – 16 978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Обслуживание и содержание оргтехники – 3 353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Госпошлина, нотариус – 18 781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Инвентарь, спецодежда – 4 700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Транспортные расходы – 13 583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Бытовая химия – 5 585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Услуги связи интернет – 9 065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Накладные расходы – 682 000 руб.</a:t>
            </a:r>
          </a:p>
          <a:p>
            <a:pPr eaLnBrk="1" hangingPunct="1"/>
            <a:endParaRPr lang="ru-RU" sz="22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250825" y="1268413"/>
          <a:ext cx="8713788" cy="5454650"/>
        </p:xfrm>
        <a:graphic>
          <a:graphicData uri="http://schemas.openxmlformats.org/drawingml/2006/table">
            <a:tbl>
              <a:tblPr/>
              <a:tblGrid>
                <a:gridCol w="2017713"/>
                <a:gridCol w="2087562"/>
                <a:gridCol w="1800225"/>
                <a:gridCol w="1439863"/>
                <a:gridCol w="13684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264 994, 27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328 701, 80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239 272, 51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25 721, 76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346 873, 09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740 021, 93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319 932, 76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26 940, 33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2 027 668, 05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2 151 102, 14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1 290 823, 93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736 844, 12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223 418, 88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298 387, 86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221 537, 28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1 881, 60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775 188, 27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1 175 050, 30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612 042, 54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163 145, 73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181 006, 68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149 658, 17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144 971, 14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36 035, 54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1 360 038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1 360 225, 81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1768</TotalTime>
  <Words>576</Words>
  <Application>Microsoft Office PowerPoint</Application>
  <PresentationFormat>Экран (4:3)</PresentationFormat>
  <Paragraphs>146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2019 год </vt:lpstr>
      <vt:lpstr>Отчет деятельности службы АДС за 2019 год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2019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45</cp:revision>
  <dcterms:created xsi:type="dcterms:W3CDTF">2016-01-25T01:57:25Z</dcterms:created>
  <dcterms:modified xsi:type="dcterms:W3CDTF">2020-03-12T08:14:58Z</dcterms:modified>
</cp:coreProperties>
</file>