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D1F7FB7F-E1A7-4BA9-B68B-D096FFE9BCCD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C8BAD-DE17-424E-B25B-3AA7FCFD11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D894B-4999-4A5E-9FF3-7CB7DBD153D4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91DA3-F351-4AD9-B7AB-191626A5A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385C6-7182-4014-9DF2-E586DEE9A59D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D3A92-40DC-4B8A-9C9F-6098706224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D4AFC-640A-42BA-B537-C7F70ECF2AA2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1B2A5-079B-44FE-A126-DAF4B063CB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D981F-C9CD-47C4-BA7E-DEF0126E92BE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E0309-BA3D-41AD-A865-B9DC7C1669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08399-A5E9-4279-B269-148EF594AB10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71C1D-C17E-474E-B4DB-4B04B6262E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32E63-7415-4FB8-8EAA-EE393D6F10B6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8E2E-43D4-426D-863C-1B6F39FB2F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04AEC-0D73-4AC6-BEA7-B874CCCA6D12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F7ABE-43EC-4A40-93C2-6E7A460FDE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DD34C-3779-4B65-8AFD-66B0FB9434D3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ED95D-1833-435E-A944-6A82DDC2B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1B710-D2B8-4C4A-AC34-C2AA95BA89F7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E771A-412A-47A6-86C5-CA6B4D56C4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7B67-01F0-433D-AB78-E592EEA7959C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C8FF9-3AF9-45F8-9552-24478F4CDE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677EE6-DA55-4F25-90B7-B082591C4497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4E7A80-5B09-4A11-9FEB-031EEF30C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5084763"/>
            <a:ext cx="6911975" cy="822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mtClean="0"/>
              <a:t>МКД: </a:t>
            </a:r>
            <a:r>
              <a:rPr lang="ru-RU" smtClean="0">
                <a:latin typeface="Arial" charset="0"/>
              </a:rPr>
              <a:t>Ларионова, 10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31 »_мая_2021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Ларионова, 10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81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</a:t>
            </a:r>
            <a:r>
              <a:rPr lang="ru-RU" smtClean="0">
                <a:latin typeface="Arial" charset="0"/>
              </a:rPr>
              <a:t> 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90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939 785, 36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562 890, 84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376 894, 52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191 369, 25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892 198, 59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892 198, 59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238 961, 02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376 894, 52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259 939, 51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65 500, 76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46 336, 86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191 463, 76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135 451, 48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111 636, 70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82 215,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745 495, 74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523 943, 73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70, 28 %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41 270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Сан. технические материалы – 8 003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Электротехнические материалы – 3 000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Высадка цветов – 4 500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бытовая химия технички – 5 600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дворник – 4 750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Вывоз снега – 35 000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 3 109 руб.</a:t>
            </a: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2 035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3 229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1 419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1 668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1 330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7 794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4 366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3 923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0"/>
            <a:ext cx="8447088" cy="1557338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09" name="Group 29"/>
          <p:cNvGraphicFramePr>
            <a:graphicFrameLocks noGrp="1"/>
          </p:cNvGraphicFramePr>
          <p:nvPr/>
        </p:nvGraphicFramePr>
        <p:xfrm>
          <a:off x="179388" y="2133600"/>
          <a:ext cx="8713787" cy="2571750"/>
        </p:xfrm>
        <a:graphic>
          <a:graphicData uri="http://schemas.openxmlformats.org/drawingml/2006/table">
            <a:tbl>
              <a:tblPr/>
              <a:tblGrid>
                <a:gridCol w="2017712"/>
                <a:gridCol w="2087563"/>
                <a:gridCol w="1800225"/>
                <a:gridCol w="1439862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49 399, 34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49 399, 34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38 418, 57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10 980, 77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438 026,06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438 026, 06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301 677, 25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136 348, 81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89 651, 58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497 992, 78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2225</TotalTime>
  <Words>490</Words>
  <Application>Microsoft Office PowerPoint</Application>
  <PresentationFormat>Экран (4:3)</PresentationFormat>
  <Paragraphs>123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54</cp:revision>
  <dcterms:created xsi:type="dcterms:W3CDTF">2016-01-25T01:57:25Z</dcterms:created>
  <dcterms:modified xsi:type="dcterms:W3CDTF">2021-05-31T06:09:03Z</dcterms:modified>
</cp:coreProperties>
</file>