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17384AE2-7A76-4340-9AB9-BCF867FB9173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EE05-311D-4E2D-8FC8-9324B45C43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03F5C-7E52-4454-A8A0-CE9ACA4C5E31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9996B-E833-44B3-8392-B35C79F977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9191B-2EE4-41A2-B22A-A456D3A7FAAF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CF872-26F5-4E68-A0FC-6F7AB1BEE6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30E3B-85E4-4E5A-814C-1D9926957754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899E8-0E73-4812-86A9-82C3ED5ED3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67D51-C472-448F-B877-B78B972096E5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12830-0B61-457F-953B-4F0396C01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F5464-6EC7-44F2-B577-989A5F15B1B6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18494-896D-4A33-95B2-B58357CE6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0BDE-74EE-4CE3-B674-B0294FA5219A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5F805-20AD-41C4-8F76-D813E38AB7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DC197-E636-4163-86BF-ACAF50F40948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E741D-D571-4F69-953F-03E62F78F4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BEE1F-EFC7-4190-9B99-49EE509D8107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C053-ACFF-4912-B2D3-E20DF087A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BEE8F-97D4-4856-A3A6-F81F413CC99A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36CE0-A792-4928-A3B6-1B5264F1CE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5C344-254E-4234-9671-BB218BA586F0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0236D-7144-4E7F-9D1F-13EFFE5F59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411AD3-9D49-4735-8087-665C42DCBC96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B25DFB-2FF2-413F-AF10-42477EDFF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5084763"/>
            <a:ext cx="6911975" cy="822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mtClean="0"/>
              <a:t>МКД: </a:t>
            </a:r>
            <a:r>
              <a:rPr lang="ru-RU" smtClean="0">
                <a:latin typeface="Arial" charset="0"/>
              </a:rPr>
              <a:t>Кулаковского, 32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31 »_мая_2021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Кулаковского, 32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115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</a:t>
            </a:r>
            <a:r>
              <a:rPr lang="ru-RU" smtClean="0">
                <a:latin typeface="Arial" charset="0"/>
              </a:rPr>
              <a:t> 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4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142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1 068 019, 46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669 682, 60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398 336, 86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869 226, 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869 226, 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198 793, 29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398 336,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324 741,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58 406, 36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47 601, 47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76 217,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62 878, 58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90 332, 41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74 522,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623 329, 59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509 744,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81, 78 %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55 450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Сан. технические материалы – 26 550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Электротехнические материалы – 4 000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Высадка цветов – 2 000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бытовая химия технички – 5 100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дворник – 4 200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Вывоз наледей – 30 000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Анализ снега – 3 109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Поверка вычислителей – 13 112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Замеры температуры грунта – 4 500 руб.</a:t>
            </a: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12 666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3 229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1 860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2 185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1 742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10 211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5 720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5 139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447088" cy="981075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75" name="Group 95"/>
          <p:cNvGraphicFramePr>
            <a:graphicFrameLocks noGrp="1"/>
          </p:cNvGraphicFramePr>
          <p:nvPr/>
        </p:nvGraphicFramePr>
        <p:xfrm>
          <a:off x="179388" y="1341438"/>
          <a:ext cx="8713787" cy="4608512"/>
        </p:xfrm>
        <a:graphic>
          <a:graphicData uri="http://schemas.openxmlformats.org/drawingml/2006/table">
            <a:tbl>
              <a:tblPr/>
              <a:tblGrid>
                <a:gridCol w="2017712"/>
                <a:gridCol w="2087563"/>
                <a:gridCol w="1800225"/>
                <a:gridCol w="1439862"/>
                <a:gridCol w="1368425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113 002, 72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135 232, 58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92 4469, 86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20 532, 86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60 436, 20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60 436, 20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47 865, 78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12 570,42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359 731, 88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332 764, 08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276 496, 18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83 235, 70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24 532, 76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24 532, 76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22 882, 90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1 649,86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108 112, 10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150 411, 43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89 464, 04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18 648, 06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128 001, 35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128 435, 00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103 821, 57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24 179, 78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1549 831, 41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425 970, 99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1 104 950, 16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444 881, 25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605 697, 97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2281</TotalTime>
  <Words>564</Words>
  <Application>Microsoft Office PowerPoint</Application>
  <PresentationFormat>Экран (4:3)</PresentationFormat>
  <Paragraphs>150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56</cp:revision>
  <dcterms:created xsi:type="dcterms:W3CDTF">2016-01-25T01:57:25Z</dcterms:created>
  <dcterms:modified xsi:type="dcterms:W3CDTF">2021-05-31T07:05:36Z</dcterms:modified>
</cp:coreProperties>
</file>