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E48FD4C-9254-453A-B2F7-B130296F96D3}" type="datetimeFigureOut">
              <a:rPr lang="ru-RU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CF6FB-5183-4CD3-A4ED-03E4E53865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3A35F-AB24-47AB-B0CD-DD8E87032220}" type="datetimeFigureOut">
              <a:rPr lang="ru-RU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C24A3-E3F7-4594-AF7D-BB0C6AE9D1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9E587C-34B0-487F-9AFE-F6604A0684AC}" type="datetimeFigureOut">
              <a:rPr lang="ru-RU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89E51-2FBE-4BED-961D-E72710F8A3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81D19-AB0E-4ACC-8759-1F7BDA304B03}" type="datetimeFigureOut">
              <a:rPr lang="ru-RU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F672F-0C94-483E-A713-98DF1D7181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FA8B7-2645-4CFA-8826-286E7F49F60B}" type="datetimeFigureOut">
              <a:rPr lang="ru-RU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EDBD8-8750-4172-93BF-2F4A8AE8D1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A61144-FD6E-4669-A8BA-8C8480F31DEE}" type="datetimeFigureOut">
              <a:rPr lang="ru-RU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10D641-4D0E-4F2B-A37A-CDD73BD185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B328F-1B10-4B09-9170-8EFFB2EF6FE8}" type="datetimeFigureOut">
              <a:rPr lang="ru-RU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D9F03-E4BA-4F47-A065-002C7B6EE7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8422B-BC10-4CCD-9268-C26F491D8307}" type="datetimeFigureOut">
              <a:rPr lang="ru-RU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A86DE-4629-423D-A018-BDFE6083B5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3345A-ED28-4432-B9F5-39B010B6984B}" type="datetimeFigureOut">
              <a:rPr lang="ru-RU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4D6D7-BE76-487D-9A0E-D0711E5B97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0950AC-32D1-4F34-87FB-E91DD966E13E}" type="datetimeFigureOut">
              <a:rPr lang="ru-RU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E5204-49DF-475E-B386-775B8C1658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F1B47C-03D3-4945-BE05-FE2223206808}" type="datetimeFigureOut">
              <a:rPr lang="ru-RU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AFEA5-31FC-4B4A-AEDF-2D0DF1DB44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ECF5A5-2134-40A2-81AE-E1C07B10FF9A}" type="datetimeFigureOut">
              <a:rPr lang="ru-RU"/>
              <a:pPr>
                <a:defRPr/>
              </a:pPr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138EB8-94D3-4AEF-9D07-3EC5CFB50C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</a:t>
            </a:r>
            <a:r>
              <a:rPr lang="ru-RU" sz="2300" smtClean="0">
                <a:latin typeface="Arial" charset="0"/>
              </a:rPr>
              <a:t>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Ломоносова, 36/1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1 »_апреля_2021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Ломоносова, 36/1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39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</a:t>
            </a:r>
            <a:r>
              <a:rPr lang="ru-RU" smtClean="0">
                <a:latin typeface="Arial" charset="0"/>
              </a:rPr>
              <a:t> 1</a:t>
            </a:r>
            <a:r>
              <a:rPr lang="ru-RU" smtClean="0"/>
              <a:t> </a:t>
            </a:r>
            <a:endParaRPr lang="ru-RU" smtClean="0">
              <a:latin typeface="Arial" charset="0"/>
            </a:endParaRP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1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45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493 403, 94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311 441, 22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181 962, 72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67 711, 92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443 034, 63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443 034, 63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118 079, 98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47" name="Group 39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32025"/>
                <a:gridCol w="3024187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181 962, 72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138 147, 35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24 866, 16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18 878, 62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32 069, 88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24 347, 68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41 830, 56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31 758, 08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280 729, 32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213 131, 73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75,92%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/>
            <a:r>
              <a:rPr lang="ru-RU" smtClean="0">
                <a:latin typeface="Arial" charset="0"/>
              </a:rPr>
              <a:t>21 200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Сантехнические материалы – 2 670 </a:t>
            </a:r>
          </a:p>
          <a:p>
            <a:pPr eaLnBrk="1" hangingPunct="1"/>
            <a:r>
              <a:rPr lang="ru-RU" smtClean="0">
                <a:latin typeface="Arial" charset="0"/>
              </a:rPr>
              <a:t>Электротехнические материалы – 680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Сброс и вывоз снега – 8 300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Замер температур грунта – 3 000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Анализ снега –3 109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Инвентарь, спецодежда – 2 430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Бытовая химия – 3 103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1 950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Ведение сайта и ЭЦП на ГИС ЖКХ – 891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Полиграфические и почтовые расходы – 1 414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Канцелярские товары – 622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Банковское обслуживание – 731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Обслуживание и содержание оргтехники – 582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Госпошлина, нотариус – 3 413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связи интернет – 1 718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30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49 536, 45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54 697, 70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35 200, 52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14 335, 93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58 393, 52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91 452, 05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42 009,27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16 384, 25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362 241, 80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343 663, 42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358 031, 13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4 210, 67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46 755, 97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59 540, 57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33 283, 29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13 472, 68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Обращение ТКО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32 740, 29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32 740, 29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25 413, 79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7 326, 50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107 391, 10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47 169, 17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1973</TotalTime>
  <Words>527</Words>
  <Application>Microsoft Office PowerPoint</Application>
  <PresentationFormat>Экран (4:3)</PresentationFormat>
  <Paragraphs>142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2020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52</cp:revision>
  <dcterms:created xsi:type="dcterms:W3CDTF">2016-01-25T01:57:25Z</dcterms:created>
  <dcterms:modified xsi:type="dcterms:W3CDTF">2021-04-06T06:27:04Z</dcterms:modified>
</cp:coreProperties>
</file>