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908DEC29-29E2-4161-9889-7AF5FEB29A15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07827-4A14-4AA5-8F6F-1202270FF4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81F42-ECA6-47BA-A384-2907C874620E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06EAC-84B7-4AAD-BD2E-0C0A0E51E6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A01E5-95F3-4075-AFE4-34076A6F3C5C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404B0-E95B-41B1-9E66-BCEE39A45E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BEADB-B48C-4795-9A1D-31ACE6AD24AB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21737-40E3-4DDE-8D19-C4ECD62220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AC37E-E4CD-411B-86F3-6CB4A75442AD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68CF8-EE47-4DF6-8140-E6E4CDB324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3C6D8-B80E-4074-9AD7-83F3B281E060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67285-A641-49D6-AA97-E85889104C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FACAC-3AA8-4D8C-9E59-38ABD78FCBB8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19A9C-8819-4BA6-85A8-1029B85701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C6B56-2084-4E2F-B8E4-99DB8FFF9B13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7692D-7BA8-4FA6-958A-CB4296B33B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76529-3545-4112-B429-A1DF77F52583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1B471-4982-4AD1-A252-A7FBC8AA29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FDE42-C2F9-433D-95B5-4C3F47F502BE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EB86F-2221-4579-AB05-111EFE4AD4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11B06-D778-42B9-8472-493219BC7A7C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54961-3DFC-4DD2-A179-A7D8FE3CEF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612013-B51B-4A47-B91F-5897C232084F}" type="datetimeFigureOut">
              <a:rPr lang="ru-RU"/>
              <a:pPr>
                <a:defRPr/>
              </a:pPr>
              <a:t>08.04.2021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D30CF89-8F99-416A-9A09-0C8A51FBF0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</a:t>
            </a:r>
            <a:r>
              <a:rPr lang="ru-RU" sz="2300" smtClean="0">
                <a:latin typeface="Arial" charset="0"/>
              </a:rPr>
              <a:t>2020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913" y="5084763"/>
            <a:ext cx="6911975" cy="8223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mtClean="0"/>
              <a:t>МКД: </a:t>
            </a:r>
            <a:r>
              <a:rPr lang="ru-RU" smtClean="0">
                <a:latin typeface="Arial" charset="0"/>
              </a:rPr>
              <a:t>Ломоносова, 31/2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mtClean="0">
                <a:latin typeface="Arial" charset="0"/>
              </a:rPr>
              <a:t>Ломоносова, 31/3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8 »_апреля_2021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</a:t>
            </a:r>
            <a:r>
              <a:rPr lang="ru-RU" sz="2900" b="1" smtClean="0">
                <a:latin typeface="Arial" charset="0"/>
              </a:rPr>
              <a:t>2020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по 31 декабря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Ломоносова, 31/2; 31/3</a:t>
            </a:r>
            <a:endParaRPr lang="ru-RU" b="1" smtClean="0"/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78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18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3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2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111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900 922, 61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419 700, 50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481 222, 11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120 879, 57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4948238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868 728, 29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868 728, 29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153 073, 89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481 222, 11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389 930, 78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56 793, 70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46 019, 28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96 472, 54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78 170, 71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127 161, 09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103 037, 79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761 149, 44 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617 158, 56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2020 год составил: 81,08%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115888"/>
            <a:ext cx="8229600" cy="990600"/>
          </a:xfrm>
        </p:spPr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z="2800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43 850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Сан. технические материалы – 46 385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Электротехнические материалы – 2 500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Замеры температур грунта – 4 500 руб. 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Высадка цветов – 4 000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Бытовая химия – 6 250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Инвентарь, спецодежда – 7 300 руб.</a:t>
            </a:r>
          </a:p>
          <a:p>
            <a:pPr eaLnBrk="1" hangingPunct="1"/>
            <a:endParaRPr lang="ru-RU" sz="2800" smtClean="0">
              <a:latin typeface="Arial" charset="0"/>
            </a:endParaRPr>
          </a:p>
          <a:p>
            <a:pPr eaLnBrk="1" hangingPunct="1"/>
            <a:endParaRPr lang="ru-RU" sz="2800" smtClean="0">
              <a:latin typeface="Arial" charset="0"/>
            </a:endParaRPr>
          </a:p>
          <a:p>
            <a:pPr eaLnBrk="1" hangingPunct="1"/>
            <a:endParaRPr lang="ru-RU" sz="28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Ведение сайта и ЭЦП на ГИС ЖКХ – 2 110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Полиграфические и почтовые расходы – 3 348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Канцелярские товары – 1 472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Банковское обслуживание – 1 730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Обслуживание и содержание оргтехники – 1 379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Госпошлина, нотариус – 8 080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Транспортные расходы – 4 527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Услуги связи интернет – 4 068 руб.</a:t>
            </a: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46" name="Group 66"/>
          <p:cNvGraphicFramePr>
            <a:graphicFrameLocks noGrp="1"/>
          </p:cNvGraphicFramePr>
          <p:nvPr/>
        </p:nvGraphicFramePr>
        <p:xfrm>
          <a:off x="179388" y="1268413"/>
          <a:ext cx="8785225" cy="5529262"/>
        </p:xfrm>
        <a:graphic>
          <a:graphicData uri="http://schemas.openxmlformats.org/drawingml/2006/table">
            <a:tbl>
              <a:tblPr/>
              <a:tblGrid>
                <a:gridCol w="2033587"/>
                <a:gridCol w="2105025"/>
                <a:gridCol w="1814513"/>
                <a:gridCol w="1452562"/>
                <a:gridCol w="1379538"/>
              </a:tblGrid>
              <a:tr h="1112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165 927, 01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210 654, 95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127 401, 80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38 525, 21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67 451, 47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251 737, 15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75 985, 84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-8 534, 37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793 154, 10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553 515, 96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729 636, 99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63 517, 11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169 520, 75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272 773, 15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129 848, 18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39 672, 57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7 607, 80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1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92 862, 26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89 720, 87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74 095, 62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18 776, 64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Обращение ТКО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102 730, 13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102 730, 95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82 426, 95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20 303, 18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317 041, 89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172 250, 37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2348</TotalTime>
  <Words>546</Words>
  <Application>Microsoft Office PowerPoint</Application>
  <PresentationFormat>Экран (4:3)</PresentationFormat>
  <Paragraphs>148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2020 год </vt:lpstr>
      <vt:lpstr>Отчет деятельности службы АДС за 2020 год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2020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57</cp:revision>
  <dcterms:created xsi:type="dcterms:W3CDTF">2016-01-25T01:57:25Z</dcterms:created>
  <dcterms:modified xsi:type="dcterms:W3CDTF">2021-04-08T02:36:40Z</dcterms:modified>
</cp:coreProperties>
</file>