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048FDB91-726B-4D57-80CD-6C806D1B29D9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535F1-FE51-49A3-B556-FBB6CC9DA7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FDD67-2BF9-4112-A0EF-3E7D8CE0EC3C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7AF27-F851-42C7-832E-FC0A5D68F6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6DA9D-6E07-4889-BF44-18F2B0551475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432FE-2B9B-4A9E-AC7B-2C372F8B4D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D1468-7A7F-426C-A67B-2CA04A6BBEF9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B960-E2F6-4D9F-A366-18932E0826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4FC7E4-74F3-46CC-A22A-0812FC891617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56F10-949D-4CE2-AEFC-875D02FE61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6B615-9A22-4F86-93E3-7C6D455BA388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48ECE-A29B-4E4F-9B4E-9BEA31495F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694DF-4260-4C8E-907D-133AD0F505C9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69916-26D2-44E6-BC51-D4CE6A08F9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893A5-731D-4C5C-A93F-89121C691782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ABE5D-A4D6-4A7A-BD7A-DF59B45DC2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C365D-9388-4CE6-B97C-23071D3F3431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9C6A8-70AC-4B1D-A38D-28BA2B6F75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BCCDE-519D-4B15-9CB5-E710F925AADC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1840-963C-4038-90AC-6E17FEFEB6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20D8-AD3C-416D-A010-01550AA1CD10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2A289-F680-4C20-A184-94CA8FD6C8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9B2EC5-237D-453D-B6DD-20BE91910271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B2D0AA-DCE5-41B2-9CF8-FF85ECEFA1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187450" y="3644900"/>
            <a:ext cx="6924675" cy="1233488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6013" y="5229225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Дзержинского, 27/1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24 »_марта_2021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Дзержинского, 27/1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16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50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2 682 0941, 18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1 914 526, 42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767 567, 76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518 457, 22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59350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2 396 336, 89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2 396 336, 89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804 214, 51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767 567, 76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550 675, 15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118136, 88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88 979, 52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152 396, 52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110 453, 79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198 469, 32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143 845, 76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1 249 966, 79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893 954, 22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71, 51%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88913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30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latin typeface="Arial" charset="0"/>
              </a:rPr>
              <a:t>Сан. технические материалы – 22 482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Электротехнические материалы – 5 200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Замеры температуры грунта – 6 000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 Вывоз снега – 12 600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Высадка и полив цветов – 3 200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Анализ снега –3 109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бытовая химия: техничек – 7 546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спецодежда: дворников – 6870 руб.</a:t>
            </a:r>
          </a:p>
          <a:p>
            <a:pPr eaLnBrk="1" hangingPunct="1"/>
            <a:endParaRPr lang="ru-RU" sz="2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30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25538"/>
            <a:ext cx="8496300" cy="5126037"/>
          </a:xfrm>
        </p:spPr>
        <p:txBody>
          <a:bodyPr/>
          <a:lstStyle/>
          <a:p>
            <a:pPr eaLnBrk="1" hangingPunct="1"/>
            <a:r>
              <a:rPr lang="ru-RU" sz="3000" smtClean="0">
                <a:latin typeface="Arial" charset="0"/>
              </a:rPr>
              <a:t>Ведение сайта и ЭЦП на ГИС ЖКХ – 4 529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Полиграф. и почтовые расходы – 7 188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Канцелярские товары – 3 160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Банковское обслуживание – 3 713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Обсл. и содержание оргтехники – 2 960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Госпошлина, нотариус – 17 352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Транспортные расходы – 9 720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Услуги связи интернет – 8 733 руб.</a:t>
            </a:r>
          </a:p>
          <a:p>
            <a:pPr eaLnBrk="1" hangingPunct="1"/>
            <a:endParaRPr lang="ru-RU" sz="30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46" name="Group 66"/>
          <p:cNvGraphicFramePr>
            <a:graphicFrameLocks noGrp="1"/>
          </p:cNvGraphicFramePr>
          <p:nvPr/>
        </p:nvGraphicFramePr>
        <p:xfrm>
          <a:off x="323850" y="1125538"/>
          <a:ext cx="8569325" cy="5630862"/>
        </p:xfrm>
        <a:graphic>
          <a:graphicData uri="http://schemas.openxmlformats.org/drawingml/2006/table">
            <a:tbl>
              <a:tblPr/>
              <a:tblGrid>
                <a:gridCol w="1984375"/>
                <a:gridCol w="2052638"/>
                <a:gridCol w="1770062"/>
                <a:gridCol w="1417638"/>
                <a:gridCol w="1344612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277 846, 76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290 136, 53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215 468, 27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62 378,49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389 779, 11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449 286, 77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307 097, 59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82 681, 52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153 133, 20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39 094, 19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8 467, 32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157 622, 65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162 720, 92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116 877, 70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40 744, 95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146 053, 48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175 309, 45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2172</TotalTime>
  <Words>533</Words>
  <Application>Microsoft Office PowerPoint</Application>
  <PresentationFormat>Экран (4:3)</PresentationFormat>
  <Paragraphs>146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55</cp:revision>
  <dcterms:created xsi:type="dcterms:W3CDTF">2016-01-25T01:57:25Z</dcterms:created>
  <dcterms:modified xsi:type="dcterms:W3CDTF">2021-03-24T05:25:27Z</dcterms:modified>
</cp:coreProperties>
</file>