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42113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068F4956-F36C-4B1C-8BDD-3B2E84C4B438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ADC74-95FC-4B3E-B027-0D49845F0A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CF02A-D50F-4A47-A432-954557A8B82B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669D8-9874-4DE7-BEBE-E110A50223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510DC-B538-4EB7-B629-0D24453AB167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38AFC-9922-4F44-826E-7D60022E09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208A1-9DD5-49D7-A24B-50A54704CC73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A18F1-B40E-4D42-8681-44ACC98FE8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6DD01-A8CE-425A-A37B-85DBEE7E569C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91FC1-ED95-4D3F-AD7A-7DA18E5990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78D60-0F9D-46C3-A6D3-6E98C2D6655F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3B749-508F-485C-AA72-076F2F578A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47739-A177-4A57-ADF4-73065017007D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46C78-CD55-48BA-A03B-29D843EC31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24708-3BE1-4A1E-9671-3E5E8512102F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41602-9CE5-42A2-A1B0-7070F6662B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F822-744A-46BF-8600-646E4B7822FC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196DC-DF78-4FD6-8D0B-61FC9CB2F2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6FFD1-0393-40B7-85E0-C1DBB248539D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3AA2E-D038-4A56-A107-8C872684EF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D9BF6-CDB0-41BB-8086-83B380CDFB12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04AFC-0DC1-43F1-9EEF-458C1B10AF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FFF109-F237-493A-AC5B-95302542EB35}" type="datetimeFigureOut">
              <a:rPr lang="ru-RU"/>
              <a:pPr>
                <a:defRPr/>
              </a:pPr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9F84C8-559C-41E5-AE8D-B6228643A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187450" y="3644900"/>
            <a:ext cx="6924675" cy="1233488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Курашова, 29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 »_марта_2021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Курашова, 29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137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45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</a:t>
            </a:r>
            <a:r>
              <a:rPr lang="ru-RU" smtClean="0">
                <a:latin typeface="Arial" charset="0"/>
              </a:rPr>
              <a:t> 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</a:t>
            </a:r>
            <a:r>
              <a:rPr lang="ru-RU" smtClean="0">
                <a:latin typeface="Arial" charset="0"/>
              </a:rPr>
              <a:t> 13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7 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221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начисленно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2 166 012, 43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1 562 921, 36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603 091, 07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1 086 099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2 222 125, 05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2 222 125, 05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1 334 430, 07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г</a:t>
            </a:r>
            <a:endParaRPr lang="ru-RU" sz="2900" smtClean="0"/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603 091, 07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425 744, 32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137 510, 43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63 216, 62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166 765,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79 032,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290 224, 60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145 357, 89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1 197 781, 10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713 351, 74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59,55%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119 453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Сан. технические материалы – 54 265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Электротехнические материалы – 4 500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Сброс и вывоз снега – 45 000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Высадка цветов и саженцев – 17 500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Полив цветов – 20 000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Бетонирование сан. точки – 25 440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Приобретение дорожек – 3 575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Ремонт и покраска сан. баков – 1 500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Анализ снега –3 109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Бытовая химия – 18 500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Дезинсекция – 3 020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Инвентарь, спецодежда техничек – 2 500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Инвентарь спец. одежда дворников – 9 250 руб.</a:t>
            </a:r>
          </a:p>
          <a:p>
            <a:pPr eaLnBrk="1" hangingPunct="1">
              <a:lnSpc>
                <a:spcPct val="80000"/>
              </a:lnSpc>
            </a:pPr>
            <a:endParaRPr lang="ru-RU" sz="20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5 242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8 319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3 657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4 298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3 425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20 080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11 249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10 107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319 363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655763"/>
                <a:gridCol w="1439862"/>
                <a:gridCol w="1512888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11 709,99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22 032, 65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76 899, 90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-9 036,04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20 382, 47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19 164, 52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73 965, 03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128 533, 50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1 232 741, 85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13 778, 85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13 778, 85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66 888, 71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-8 395, 05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157 402, 16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157 402, 16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766, 64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5 480, 06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/>
            <a:r>
              <a:rPr lang="ru-RU" smtClean="0">
                <a:latin typeface="Arial" charset="0"/>
              </a:rPr>
              <a:t>задолженность</a:t>
            </a:r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1 086 099,19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1 334 430, 07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2544</TotalTime>
  <Words>577</Words>
  <Application>Microsoft Office PowerPoint</Application>
  <PresentationFormat>Экран (4:3)</PresentationFormat>
  <Paragraphs>153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задолженность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62</cp:revision>
  <dcterms:created xsi:type="dcterms:W3CDTF">2016-01-25T01:57:25Z</dcterms:created>
  <dcterms:modified xsi:type="dcterms:W3CDTF">2021-03-18T05:02:07Z</dcterms:modified>
</cp:coreProperties>
</file>