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3E263A13-C4B4-403B-9FE8-6C87E60550AE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1090A-127F-43F5-9B98-484BB39363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EB588-57DB-444A-B6E6-2B105A9F19D1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FA428-6F80-4823-B4C0-C98E6A4A48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F7CC4-2536-438C-9928-95D72411BC65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3C142-CC7D-4490-9C86-CDE24D60E5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EB808-612C-47D0-80DB-4F9BC572ABAE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63A69-CDDA-4BB8-B2F8-727ECBE418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99113-AC95-4446-9926-465BCCC77394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BCEE1-726E-4B0F-8DB3-3BAAD1BC84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2058D-0F8B-4695-8B4A-B00728D2D3BB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A1584-BD1E-4562-814F-BE66A623BE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D1154-BF65-4037-8174-E9645413C3BB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71F82-D656-4DA5-9BFC-637A6BE103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4E309-2FC5-4D32-8484-1FAA31036D99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2628D-C195-4E11-9A6A-3733D43D8E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039AE-4CA3-4FBE-B7A7-E1830C3963E1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6EFF6-9885-418E-A430-79BE0F6228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3DAA-2A95-41A8-9D49-E8DE5E4851C3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F5AF4-A1B6-49DC-9D69-09C6BCA546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65776-D159-48DC-B1A1-B77024D10C5A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438B3-3078-4DA8-BED7-D398E2BE20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82AB09F-1123-46D2-9A42-B63D3019A587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85F11F-6874-498F-AB8F-933219B791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Ломоносова, 29/1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  »_марта_2021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Ломоносова, 29/1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64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10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3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Всего:103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1 057 616, 12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634 537, 54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423 078, 58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146 588, 87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1 077 728, 48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1 077 728, 48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126 446, 42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423 078, 58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366 764, 63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64 476, 73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55 894, 33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100 126, 19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86 861, 22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76 558, 24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66 415, 06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664 239, 74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575 935, 24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86,70%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59 508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Замеры температуры грунта – 3 000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Сан. технические материалы – 16 693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Электротехнические материалы – 11 000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Услуги дезинсекции – 1 200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Вывоз снега – 6 000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Высадка цветов –  12 000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Высадка саженцев – 5 000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Скос травы – 2 000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Анализ снега –3 109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Бытовая химия – 5 323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Инвентарь, спецодежда  дворники – 9 311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Инвентарь, спец. одежда техничек – 2 223 руб.</a:t>
            </a:r>
          </a:p>
          <a:p>
            <a:pPr eaLnBrk="1" hangingPunct="1">
              <a:lnSpc>
                <a:spcPct val="80000"/>
              </a:lnSpc>
            </a:pPr>
            <a:endParaRPr lang="ru-RU" sz="20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2 274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3 609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1 586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1 864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1 486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8 711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4 880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4 384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 410 770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76" name="Group 96"/>
          <p:cNvGraphicFramePr>
            <a:graphicFrameLocks noGrp="1"/>
          </p:cNvGraphicFramePr>
          <p:nvPr/>
        </p:nvGraphicFramePr>
        <p:xfrm>
          <a:off x="684213" y="1268413"/>
          <a:ext cx="8135937" cy="4783137"/>
        </p:xfrm>
        <a:graphic>
          <a:graphicData uri="http://schemas.openxmlformats.org/drawingml/2006/table">
            <a:tbl>
              <a:tblPr/>
              <a:tblGrid>
                <a:gridCol w="1884362"/>
                <a:gridCol w="1498600"/>
                <a:gridCol w="1800225"/>
                <a:gridCol w="1512888"/>
                <a:gridCol w="1439862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176 298, 54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197 829, 30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167 207, 25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84 699, 47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176 365, 30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187 464, 19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193 941, 93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36 222, 01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1 306 575, 31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1 216 697, 30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1 312 098, 00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-352 047, 32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180 195, 04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223 302, 63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165 216, 99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58 290, 07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77 883, 15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77 883, 15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76 128, 69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58 290, 07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379 257, 86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467 691, 38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381 194, 31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766 178, 14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Общая информация по предоставленным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коммунальным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312 372, 13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311 374, 27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2370</TotalTime>
  <Words>578</Words>
  <Application>Microsoft Office PowerPoint</Application>
  <PresentationFormat>Экран (4:3)</PresentationFormat>
  <Paragraphs>149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58</cp:revision>
  <dcterms:created xsi:type="dcterms:W3CDTF">2016-01-25T01:57:25Z</dcterms:created>
  <dcterms:modified xsi:type="dcterms:W3CDTF">2021-03-17T06:55:07Z</dcterms:modified>
</cp:coreProperties>
</file>