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6FF05B8-73B8-4DE0-96F8-CEF764DC1D1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B0063-F1B2-460B-9F8B-87C0214ED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3CF14-994F-403A-871E-81B1D76A155A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FB9A6-4B87-418F-928A-BE88B02AC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04B72-39E9-4510-A2DA-585556A0F692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D869-8B72-45BF-92A4-1EC6022A5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8749-EA33-4D41-9D0B-252471AF4BFA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EADE8-BB09-47A8-9A11-B8B7DC897E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BAE76-AA69-4EE9-AAA7-12524B3629F8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25A1F-C338-4994-94BA-225FED36F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749F9-038E-4DF2-AEF7-E002EF210A1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6D086-F2A6-4A8E-947D-80057FF2E8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82091-E443-4C8D-ACFF-761CF59732B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60907-D6BD-45CA-87D7-52C51CF40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5417B-5C2B-4258-A896-B05729A1A03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CB69D-2D02-4306-834E-C46B1B3E1F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52FCE-56DF-4AA4-8F26-D34D112950BC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5546-CD7F-42BA-9410-748222C216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0A1CF-53D9-4A69-95D3-81AADB30B8E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DD2F1-5F9D-4688-A1D7-FDC8EC38DB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5FCEB-D0DD-4396-98CB-A09C8DCEB9C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D716-6673-4D44-ACA9-DAB59117F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4750E8-AC59-458F-9525-61EF003A43D3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C226C3-FD54-42D1-99EF-EEF8B3B85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Пушкина, 12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 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Пушкина, 12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136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36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195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2 408 463, 19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1 532 139, 75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876 323, 44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505 334, 07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2 121 558,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2 121 558, 33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792 238, 93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876 323, 44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578 286,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121 733, 97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80 535,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148 724,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98 395,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324 177, 86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214 378, 60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1 470 959,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971 596, 67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66, 05%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86 125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6 030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8 000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33 000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5 200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Полив цветов – 1 100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 : техничек – 7 550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спец.одежда: дворников – 6 870 руб.</a:t>
            </a: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412875"/>
            <a:ext cx="8351837" cy="46942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5 814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9 230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4 056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4 770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3 800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22 273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12 477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11 211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740 981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7" name="Group 67"/>
          <p:cNvGraphicFramePr>
            <a:graphicFrameLocks noGrp="1"/>
          </p:cNvGraphicFramePr>
          <p:nvPr/>
        </p:nvGraphicFramePr>
        <p:xfrm>
          <a:off x="250825" y="1484313"/>
          <a:ext cx="8642350" cy="5165725"/>
        </p:xfrm>
        <a:graphic>
          <a:graphicData uri="http://schemas.openxmlformats.org/drawingml/2006/table">
            <a:tbl>
              <a:tblPr/>
              <a:tblGrid>
                <a:gridCol w="2001838"/>
                <a:gridCol w="2070100"/>
                <a:gridCol w="1785937"/>
                <a:gridCol w="1427163"/>
                <a:gridCol w="1357312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283 596, 24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383 994, 08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220 596, 98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62 999, 26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13 662, 56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-33 254, 22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145 292, 10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31 821, 85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281 082, 89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383 355, 63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214 924, 54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66 158, 35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167 085, 26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172 571, 30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110 219, 57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56 865, 69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44 165, 89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9 570, 82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-11 601, 36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Общая информация по предоставленным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коммунальным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426 702, 08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125 694, 70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1875</TotalTime>
  <Words>556</Words>
  <Application>Microsoft Office PowerPoint</Application>
  <PresentationFormat>Экран (4:3)</PresentationFormat>
  <Paragraphs>149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2021-03-17T02:58:36Z</dcterms:modified>
</cp:coreProperties>
</file>