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9F961-26AD-4D71-889B-339C5468EFA4}" type="doc">
      <dgm:prSet loTypeId="urn:microsoft.com/office/officeart/2005/8/layout/list1" loCatId="list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DCC47300-5DB4-44AD-ADD5-4F58F0B287CE}">
      <dgm:prSet phldrT="[Текст]" custT="1"/>
      <dgm:spPr/>
      <dgm:t>
        <a:bodyPr/>
        <a:lstStyle/>
        <a:p>
          <a:r>
            <a:rPr lang="ru-RU" sz="1800" dirty="0" smtClean="0"/>
            <a:t>1) Отчет деятельности АДС</a:t>
          </a:r>
          <a:endParaRPr lang="ru-RU" sz="1800" dirty="0"/>
        </a:p>
      </dgm:t>
    </dgm:pt>
    <dgm:pt modelId="{50D6EAE0-2B75-498F-BE23-DFDC5086E435}" type="parTrans" cxnId="{0E0E064E-CEC8-48C5-A0E9-BD79E2789898}">
      <dgm:prSet/>
      <dgm:spPr/>
      <dgm:t>
        <a:bodyPr/>
        <a:lstStyle/>
        <a:p>
          <a:endParaRPr lang="ru-RU"/>
        </a:p>
      </dgm:t>
    </dgm:pt>
    <dgm:pt modelId="{8D428B10-9F35-4B5A-B3D0-C07489D3902F}" type="sibTrans" cxnId="{0E0E064E-CEC8-48C5-A0E9-BD79E2789898}">
      <dgm:prSet/>
      <dgm:spPr/>
      <dgm:t>
        <a:bodyPr/>
        <a:lstStyle/>
        <a:p>
          <a:endParaRPr lang="ru-RU"/>
        </a:p>
      </dgm:t>
    </dgm:pt>
    <dgm:pt modelId="{6A1AC7A5-7B5C-4B28-BF53-4F85F5ADD7B0}">
      <dgm:prSet phldrT="[Текст]" custT="1"/>
      <dgm:spPr/>
      <dgm:t>
        <a:bodyPr/>
        <a:lstStyle/>
        <a:p>
          <a:r>
            <a:rPr lang="ru-RU" sz="1800" dirty="0" smtClean="0"/>
            <a:t>2) Отчет деятельности по управлению, содержанию и текущему ремонту  </a:t>
          </a:r>
          <a:endParaRPr lang="ru-RU" sz="1800" dirty="0"/>
        </a:p>
      </dgm:t>
    </dgm:pt>
    <dgm:pt modelId="{592D21B8-1449-4AEA-85AF-50B8AB03F458}" type="parTrans" cxnId="{103EF654-3C7A-4714-9D13-D4C72ED0AED3}">
      <dgm:prSet/>
      <dgm:spPr/>
      <dgm:t>
        <a:bodyPr/>
        <a:lstStyle/>
        <a:p>
          <a:endParaRPr lang="ru-RU"/>
        </a:p>
      </dgm:t>
    </dgm:pt>
    <dgm:pt modelId="{CB270346-F1E3-4D25-8CEB-EACC16AC0DA9}" type="sibTrans" cxnId="{103EF654-3C7A-4714-9D13-D4C72ED0AED3}">
      <dgm:prSet/>
      <dgm:spPr/>
      <dgm:t>
        <a:bodyPr/>
        <a:lstStyle/>
        <a:p>
          <a:endParaRPr lang="ru-RU"/>
        </a:p>
      </dgm:t>
    </dgm:pt>
    <dgm:pt modelId="{20365188-0C29-4F17-BE27-E7E6CC164053}">
      <dgm:prSet phldrT="[Текст]" custT="1"/>
      <dgm:spPr/>
      <dgm:t>
        <a:bodyPr/>
        <a:lstStyle/>
        <a:p>
          <a:r>
            <a:rPr lang="ru-RU" sz="1800" dirty="0" smtClean="0"/>
            <a:t>3) Финансово-хозяйственная деятельность за 2016 год. </a:t>
          </a:r>
          <a:endParaRPr lang="ru-RU" sz="1800" dirty="0"/>
        </a:p>
      </dgm:t>
    </dgm:pt>
    <dgm:pt modelId="{BB3ECE6B-2CCC-45DB-80DB-C719DF7BDE41}" type="parTrans" cxnId="{926B06D2-40A2-48BB-83A8-71B639950513}">
      <dgm:prSet/>
      <dgm:spPr/>
      <dgm:t>
        <a:bodyPr/>
        <a:lstStyle/>
        <a:p>
          <a:endParaRPr lang="ru-RU"/>
        </a:p>
      </dgm:t>
    </dgm:pt>
    <dgm:pt modelId="{18D4FEEA-EA32-40F6-AF47-1DB4AB019918}" type="sibTrans" cxnId="{926B06D2-40A2-48BB-83A8-71B639950513}">
      <dgm:prSet/>
      <dgm:spPr/>
      <dgm:t>
        <a:bodyPr/>
        <a:lstStyle/>
        <a:p>
          <a:endParaRPr lang="ru-RU"/>
        </a:p>
      </dgm:t>
    </dgm:pt>
    <dgm:pt modelId="{B4DC2672-E532-49EC-A733-50E081076384}" type="pres">
      <dgm:prSet presAssocID="{0FC9F961-26AD-4D71-889B-339C5468EF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2EF88-861D-4966-8264-FD3896FA3B94}" type="pres">
      <dgm:prSet presAssocID="{DCC47300-5DB4-44AD-ADD5-4F58F0B287CE}" presName="parentLin" presStyleCnt="0"/>
      <dgm:spPr/>
    </dgm:pt>
    <dgm:pt modelId="{0EC9BEF7-3B31-4478-9FEA-0B0CD2D6EF75}" type="pres">
      <dgm:prSet presAssocID="{DCC47300-5DB4-44AD-ADD5-4F58F0B287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C16C54-6A92-4215-9DF9-5B09E229F388}" type="pres">
      <dgm:prSet presAssocID="{DCC47300-5DB4-44AD-ADD5-4F58F0B287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ABF5E-D9FD-49DA-81FC-7185745BFF59}" type="pres">
      <dgm:prSet presAssocID="{DCC47300-5DB4-44AD-ADD5-4F58F0B287CE}" presName="negativeSpace" presStyleCnt="0"/>
      <dgm:spPr/>
    </dgm:pt>
    <dgm:pt modelId="{407CFC0C-D95D-4B40-83CB-8E31B3566A89}" type="pres">
      <dgm:prSet presAssocID="{DCC47300-5DB4-44AD-ADD5-4F58F0B287CE}" presName="childText" presStyleLbl="conFgAcc1" presStyleIdx="0" presStyleCnt="3">
        <dgm:presLayoutVars>
          <dgm:bulletEnabled val="1"/>
        </dgm:presLayoutVars>
      </dgm:prSet>
      <dgm:spPr/>
    </dgm:pt>
    <dgm:pt modelId="{01064AAB-69F4-4257-B816-7D983185B499}" type="pres">
      <dgm:prSet presAssocID="{8D428B10-9F35-4B5A-B3D0-C07489D3902F}" presName="spaceBetweenRectangles" presStyleCnt="0"/>
      <dgm:spPr/>
    </dgm:pt>
    <dgm:pt modelId="{5361BF82-8021-4328-907C-CAFC5FD70F07}" type="pres">
      <dgm:prSet presAssocID="{6A1AC7A5-7B5C-4B28-BF53-4F85F5ADD7B0}" presName="parentLin" presStyleCnt="0"/>
      <dgm:spPr/>
    </dgm:pt>
    <dgm:pt modelId="{C37FD9BF-8620-42FB-B040-CFF1429D690A}" type="pres">
      <dgm:prSet presAssocID="{6A1AC7A5-7B5C-4B28-BF53-4F85F5ADD7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1579D5-15CF-4DC3-B761-EB3DB393DB1E}" type="pres">
      <dgm:prSet presAssocID="{6A1AC7A5-7B5C-4B28-BF53-4F85F5ADD7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8C738-B6A6-485B-80D5-94E66858AE47}" type="pres">
      <dgm:prSet presAssocID="{6A1AC7A5-7B5C-4B28-BF53-4F85F5ADD7B0}" presName="negativeSpace" presStyleCnt="0"/>
      <dgm:spPr/>
    </dgm:pt>
    <dgm:pt modelId="{C4CF8407-92A3-4BEE-BF77-1F2A3DE1E1E7}" type="pres">
      <dgm:prSet presAssocID="{6A1AC7A5-7B5C-4B28-BF53-4F85F5ADD7B0}" presName="childText" presStyleLbl="conFgAcc1" presStyleIdx="1" presStyleCnt="3">
        <dgm:presLayoutVars>
          <dgm:bulletEnabled val="1"/>
        </dgm:presLayoutVars>
      </dgm:prSet>
      <dgm:spPr/>
    </dgm:pt>
    <dgm:pt modelId="{5838D47F-BB2D-44A1-BA6F-1EE22A16789E}" type="pres">
      <dgm:prSet presAssocID="{CB270346-F1E3-4D25-8CEB-EACC16AC0DA9}" presName="spaceBetweenRectangles" presStyleCnt="0"/>
      <dgm:spPr/>
    </dgm:pt>
    <dgm:pt modelId="{C051414C-15A7-4ECE-8924-3C1ECFE3EB88}" type="pres">
      <dgm:prSet presAssocID="{20365188-0C29-4F17-BE27-E7E6CC164053}" presName="parentLin" presStyleCnt="0"/>
      <dgm:spPr/>
    </dgm:pt>
    <dgm:pt modelId="{F05EC822-94BD-4C0B-8F4A-A65765A1842A}" type="pres">
      <dgm:prSet presAssocID="{20365188-0C29-4F17-BE27-E7E6CC16405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78431F-3CEE-4517-913A-900B4220AA60}" type="pres">
      <dgm:prSet presAssocID="{20365188-0C29-4F17-BE27-E7E6CC1640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C7743-FD91-40D9-9483-811893F6388E}" type="pres">
      <dgm:prSet presAssocID="{20365188-0C29-4F17-BE27-E7E6CC164053}" presName="negativeSpace" presStyleCnt="0"/>
      <dgm:spPr/>
    </dgm:pt>
    <dgm:pt modelId="{C0BDE91E-9E03-419A-88B6-3E06ABCD9986}" type="pres">
      <dgm:prSet presAssocID="{20365188-0C29-4F17-BE27-E7E6CC1640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DFCC32-76EB-450D-83B6-8C63AD8F6741}" type="presOf" srcId="{20365188-0C29-4F17-BE27-E7E6CC164053}" destId="{0078431F-3CEE-4517-913A-900B4220AA60}" srcOrd="1" destOrd="0" presId="urn:microsoft.com/office/officeart/2005/8/layout/list1"/>
    <dgm:cxn modelId="{D885E1BB-B9BC-447B-B5EB-C9B858F126B2}" type="presOf" srcId="{DCC47300-5DB4-44AD-ADD5-4F58F0B287CE}" destId="{80C16C54-6A92-4215-9DF9-5B09E229F388}" srcOrd="1" destOrd="0" presId="urn:microsoft.com/office/officeart/2005/8/layout/list1"/>
    <dgm:cxn modelId="{0E0E064E-CEC8-48C5-A0E9-BD79E2789898}" srcId="{0FC9F961-26AD-4D71-889B-339C5468EFA4}" destId="{DCC47300-5DB4-44AD-ADD5-4F58F0B287CE}" srcOrd="0" destOrd="0" parTransId="{50D6EAE0-2B75-498F-BE23-DFDC5086E435}" sibTransId="{8D428B10-9F35-4B5A-B3D0-C07489D3902F}"/>
    <dgm:cxn modelId="{926B06D2-40A2-48BB-83A8-71B639950513}" srcId="{0FC9F961-26AD-4D71-889B-339C5468EFA4}" destId="{20365188-0C29-4F17-BE27-E7E6CC164053}" srcOrd="2" destOrd="0" parTransId="{BB3ECE6B-2CCC-45DB-80DB-C719DF7BDE41}" sibTransId="{18D4FEEA-EA32-40F6-AF47-1DB4AB019918}"/>
    <dgm:cxn modelId="{275D01A0-E7AE-4F64-910A-50E448757BB6}" type="presOf" srcId="{0FC9F961-26AD-4D71-889B-339C5468EFA4}" destId="{B4DC2672-E532-49EC-A733-50E081076384}" srcOrd="0" destOrd="0" presId="urn:microsoft.com/office/officeart/2005/8/layout/list1"/>
    <dgm:cxn modelId="{0F77F47D-E470-49AC-9FC8-FED1EDB344E2}" type="presOf" srcId="{DCC47300-5DB4-44AD-ADD5-4F58F0B287CE}" destId="{0EC9BEF7-3B31-4478-9FEA-0B0CD2D6EF75}" srcOrd="0" destOrd="0" presId="urn:microsoft.com/office/officeart/2005/8/layout/list1"/>
    <dgm:cxn modelId="{15B6E895-4193-4CF6-8505-2612B737DC75}" type="presOf" srcId="{6A1AC7A5-7B5C-4B28-BF53-4F85F5ADD7B0}" destId="{C37FD9BF-8620-42FB-B040-CFF1429D690A}" srcOrd="0" destOrd="0" presId="urn:microsoft.com/office/officeart/2005/8/layout/list1"/>
    <dgm:cxn modelId="{116363A3-B573-4A8E-8AA8-1F959A35EBD1}" type="presOf" srcId="{20365188-0C29-4F17-BE27-E7E6CC164053}" destId="{F05EC822-94BD-4C0B-8F4A-A65765A1842A}" srcOrd="0" destOrd="0" presId="urn:microsoft.com/office/officeart/2005/8/layout/list1"/>
    <dgm:cxn modelId="{103EF654-3C7A-4714-9D13-D4C72ED0AED3}" srcId="{0FC9F961-26AD-4D71-889B-339C5468EFA4}" destId="{6A1AC7A5-7B5C-4B28-BF53-4F85F5ADD7B0}" srcOrd="1" destOrd="0" parTransId="{592D21B8-1449-4AEA-85AF-50B8AB03F458}" sibTransId="{CB270346-F1E3-4D25-8CEB-EACC16AC0DA9}"/>
    <dgm:cxn modelId="{204EB493-240C-4D75-8292-958C15AE7CEC}" type="presOf" srcId="{6A1AC7A5-7B5C-4B28-BF53-4F85F5ADD7B0}" destId="{8C1579D5-15CF-4DC3-B761-EB3DB393DB1E}" srcOrd="1" destOrd="0" presId="urn:microsoft.com/office/officeart/2005/8/layout/list1"/>
    <dgm:cxn modelId="{6553D2F5-8C1B-400F-A469-1DF3E8F44872}" type="presParOf" srcId="{B4DC2672-E532-49EC-A733-50E081076384}" destId="{5972EF88-861D-4966-8264-FD3896FA3B94}" srcOrd="0" destOrd="0" presId="urn:microsoft.com/office/officeart/2005/8/layout/list1"/>
    <dgm:cxn modelId="{D7E10AD0-C291-4F6E-9E7C-98F696977E12}" type="presParOf" srcId="{5972EF88-861D-4966-8264-FD3896FA3B94}" destId="{0EC9BEF7-3B31-4478-9FEA-0B0CD2D6EF75}" srcOrd="0" destOrd="0" presId="urn:microsoft.com/office/officeart/2005/8/layout/list1"/>
    <dgm:cxn modelId="{49B2FEA3-D4A1-4542-9514-E7A3C781F86C}" type="presParOf" srcId="{5972EF88-861D-4966-8264-FD3896FA3B94}" destId="{80C16C54-6A92-4215-9DF9-5B09E229F388}" srcOrd="1" destOrd="0" presId="urn:microsoft.com/office/officeart/2005/8/layout/list1"/>
    <dgm:cxn modelId="{20877A56-E348-451C-9413-14E6C3A79AA2}" type="presParOf" srcId="{B4DC2672-E532-49EC-A733-50E081076384}" destId="{EB1ABF5E-D9FD-49DA-81FC-7185745BFF59}" srcOrd="1" destOrd="0" presId="urn:microsoft.com/office/officeart/2005/8/layout/list1"/>
    <dgm:cxn modelId="{99F2FB6B-EF45-4571-80A9-2FF0672FCF1F}" type="presParOf" srcId="{B4DC2672-E532-49EC-A733-50E081076384}" destId="{407CFC0C-D95D-4B40-83CB-8E31B3566A89}" srcOrd="2" destOrd="0" presId="urn:microsoft.com/office/officeart/2005/8/layout/list1"/>
    <dgm:cxn modelId="{E1B5C998-B353-47F5-A327-C1A5B7859CDD}" type="presParOf" srcId="{B4DC2672-E532-49EC-A733-50E081076384}" destId="{01064AAB-69F4-4257-B816-7D983185B499}" srcOrd="3" destOrd="0" presId="urn:microsoft.com/office/officeart/2005/8/layout/list1"/>
    <dgm:cxn modelId="{725D66F2-F189-4BF7-9695-B1F51233A045}" type="presParOf" srcId="{B4DC2672-E532-49EC-A733-50E081076384}" destId="{5361BF82-8021-4328-907C-CAFC5FD70F07}" srcOrd="4" destOrd="0" presId="urn:microsoft.com/office/officeart/2005/8/layout/list1"/>
    <dgm:cxn modelId="{5186763C-CB9B-45A0-ABFC-4D86A5F8E212}" type="presParOf" srcId="{5361BF82-8021-4328-907C-CAFC5FD70F07}" destId="{C37FD9BF-8620-42FB-B040-CFF1429D690A}" srcOrd="0" destOrd="0" presId="urn:microsoft.com/office/officeart/2005/8/layout/list1"/>
    <dgm:cxn modelId="{65051BDA-04FC-48A3-9EB6-FF74513E8289}" type="presParOf" srcId="{5361BF82-8021-4328-907C-CAFC5FD70F07}" destId="{8C1579D5-15CF-4DC3-B761-EB3DB393DB1E}" srcOrd="1" destOrd="0" presId="urn:microsoft.com/office/officeart/2005/8/layout/list1"/>
    <dgm:cxn modelId="{B1560112-6F14-4A94-A235-ED05B534294C}" type="presParOf" srcId="{B4DC2672-E532-49EC-A733-50E081076384}" destId="{02E8C738-B6A6-485B-80D5-94E66858AE47}" srcOrd="5" destOrd="0" presId="urn:microsoft.com/office/officeart/2005/8/layout/list1"/>
    <dgm:cxn modelId="{FE313514-B409-48F3-A10E-E8CEF7D75C0A}" type="presParOf" srcId="{B4DC2672-E532-49EC-A733-50E081076384}" destId="{C4CF8407-92A3-4BEE-BF77-1F2A3DE1E1E7}" srcOrd="6" destOrd="0" presId="urn:microsoft.com/office/officeart/2005/8/layout/list1"/>
    <dgm:cxn modelId="{BAD0A5E2-2761-4D11-B0D7-F55BF0023AB7}" type="presParOf" srcId="{B4DC2672-E532-49EC-A733-50E081076384}" destId="{5838D47F-BB2D-44A1-BA6F-1EE22A16789E}" srcOrd="7" destOrd="0" presId="urn:microsoft.com/office/officeart/2005/8/layout/list1"/>
    <dgm:cxn modelId="{6FC05FB4-0201-43FB-8171-6EDBAFDB7526}" type="presParOf" srcId="{B4DC2672-E532-49EC-A733-50E081076384}" destId="{C051414C-15A7-4ECE-8924-3C1ECFE3EB88}" srcOrd="8" destOrd="0" presId="urn:microsoft.com/office/officeart/2005/8/layout/list1"/>
    <dgm:cxn modelId="{FB43AE1B-07B5-4592-B1BA-6880668DBE0C}" type="presParOf" srcId="{C051414C-15A7-4ECE-8924-3C1ECFE3EB88}" destId="{F05EC822-94BD-4C0B-8F4A-A65765A1842A}" srcOrd="0" destOrd="0" presId="urn:microsoft.com/office/officeart/2005/8/layout/list1"/>
    <dgm:cxn modelId="{632D7BD7-7181-43B1-B6FB-BA665D9C051C}" type="presParOf" srcId="{C051414C-15A7-4ECE-8924-3C1ECFE3EB88}" destId="{0078431F-3CEE-4517-913A-900B4220AA60}" srcOrd="1" destOrd="0" presId="urn:microsoft.com/office/officeart/2005/8/layout/list1"/>
    <dgm:cxn modelId="{DBB6B09B-0251-42B3-A5A0-70D3D52DF98B}" type="presParOf" srcId="{B4DC2672-E532-49EC-A733-50E081076384}" destId="{2E3C7743-FD91-40D9-9483-811893F6388E}" srcOrd="9" destOrd="0" presId="urn:microsoft.com/office/officeart/2005/8/layout/list1"/>
    <dgm:cxn modelId="{FD9776F7-56E4-4A51-98A4-12F5D31FC065}" type="presParOf" srcId="{B4DC2672-E532-49EC-A733-50E081076384}" destId="{C0BDE91E-9E03-419A-88B6-3E06ABCD99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FDE4F-2DC7-4686-BFF5-F370918F53C4}" type="doc">
      <dgm:prSet loTypeId="urn:microsoft.com/office/officeart/2005/8/layout/list1" loCatId="list" qsTypeId="urn:microsoft.com/office/officeart/2005/8/quickstyle/simple3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20973DF9-4129-43CB-85C8-FFE85863BF7A}">
      <dgm:prSet phldrT="[Текст]" custT="1"/>
      <dgm:spPr/>
      <dgm:t>
        <a:bodyPr/>
        <a:lstStyle/>
        <a:p>
          <a:r>
            <a:rPr lang="ru-RU" sz="1900" dirty="0" smtClean="0"/>
            <a:t>Вывоз</a:t>
          </a:r>
          <a:r>
            <a:rPr lang="ru-RU" sz="1900" baseline="0" dirty="0" smtClean="0"/>
            <a:t> сухого мусора – 810 м3</a:t>
          </a:r>
          <a:endParaRPr lang="ru-RU" sz="1900" dirty="0"/>
        </a:p>
      </dgm:t>
    </dgm:pt>
    <dgm:pt modelId="{062FC0F5-4D65-4009-AC52-07B745B1D473}" type="parTrans" cxnId="{E23E5BB0-3FBB-464A-91D8-AE991684C95B}">
      <dgm:prSet/>
      <dgm:spPr/>
      <dgm:t>
        <a:bodyPr/>
        <a:lstStyle/>
        <a:p>
          <a:endParaRPr lang="ru-RU"/>
        </a:p>
      </dgm:t>
    </dgm:pt>
    <dgm:pt modelId="{4406C568-CBBF-43D3-98BD-C3A327CF7876}" type="sibTrans" cxnId="{E23E5BB0-3FBB-464A-91D8-AE991684C95B}">
      <dgm:prSet/>
      <dgm:spPr/>
      <dgm:t>
        <a:bodyPr/>
        <a:lstStyle/>
        <a:p>
          <a:endParaRPr lang="ru-RU"/>
        </a:p>
      </dgm:t>
    </dgm:pt>
    <dgm:pt modelId="{807DD80D-8810-46D8-87AB-EF65FF20CCF1}">
      <dgm:prSet phldrT="[Текст]" custT="1"/>
      <dgm:spPr/>
      <dgm:t>
        <a:bodyPr/>
        <a:lstStyle/>
        <a:p>
          <a:r>
            <a:rPr lang="ru-RU" sz="1900" dirty="0" smtClean="0"/>
            <a:t>Вывоз КГМ – 24 м3 . </a:t>
          </a:r>
          <a:endParaRPr lang="ru-RU" sz="1900" dirty="0"/>
        </a:p>
      </dgm:t>
    </dgm:pt>
    <dgm:pt modelId="{9963975D-5DB3-41B6-A529-BD822ECBBF0F}" type="parTrans" cxnId="{C14A56C5-ADCA-472E-BB8B-53E3B478C04C}">
      <dgm:prSet/>
      <dgm:spPr/>
      <dgm:t>
        <a:bodyPr/>
        <a:lstStyle/>
        <a:p>
          <a:endParaRPr lang="ru-RU"/>
        </a:p>
      </dgm:t>
    </dgm:pt>
    <dgm:pt modelId="{F1AFB44E-0637-4480-AD69-BF18AB74EA92}" type="sibTrans" cxnId="{C14A56C5-ADCA-472E-BB8B-53E3B478C04C}">
      <dgm:prSet/>
      <dgm:spPr/>
      <dgm:t>
        <a:bodyPr/>
        <a:lstStyle/>
        <a:p>
          <a:endParaRPr lang="ru-RU"/>
        </a:p>
      </dgm:t>
    </dgm:pt>
    <dgm:pt modelId="{CCD476F6-6877-4919-A49C-D945C7381B81}">
      <dgm:prSet phldrT="[Текст]" custT="1"/>
      <dgm:spPr/>
      <dgm:t>
        <a:bodyPr/>
        <a:lstStyle/>
        <a:p>
          <a:r>
            <a:rPr lang="ru-RU" sz="1800" dirty="0" smtClean="0"/>
            <a:t>Высадка цветов –  35 шт., высадка саженцев - 5 </a:t>
          </a:r>
          <a:endParaRPr lang="ru-RU" sz="1800" dirty="0"/>
        </a:p>
      </dgm:t>
    </dgm:pt>
    <dgm:pt modelId="{40594378-8CE4-430B-90D0-89832200D0BD}" type="parTrans" cxnId="{F5F564AC-CD5D-4673-BEE5-9742010DD624}">
      <dgm:prSet/>
      <dgm:spPr/>
      <dgm:t>
        <a:bodyPr/>
        <a:lstStyle/>
        <a:p>
          <a:endParaRPr lang="ru-RU"/>
        </a:p>
      </dgm:t>
    </dgm:pt>
    <dgm:pt modelId="{ABE12324-3392-46E5-AACE-84CDD58136A7}" type="sibTrans" cxnId="{F5F564AC-CD5D-4673-BEE5-9742010DD624}">
      <dgm:prSet/>
      <dgm:spPr/>
      <dgm:t>
        <a:bodyPr/>
        <a:lstStyle/>
        <a:p>
          <a:endParaRPr lang="ru-RU"/>
        </a:p>
      </dgm:t>
    </dgm:pt>
    <dgm:pt modelId="{35219D1D-DA7A-4234-9811-7F49A1C6E08B}">
      <dgm:prSet custT="1"/>
      <dgm:spPr/>
      <dgm:t>
        <a:bodyPr/>
        <a:lstStyle/>
        <a:p>
          <a:r>
            <a:rPr lang="ru-RU" sz="1900" dirty="0" smtClean="0"/>
            <a:t>Скок камыша и травы – 60 м2. </a:t>
          </a:r>
          <a:endParaRPr lang="ru-RU" sz="1900" dirty="0"/>
        </a:p>
      </dgm:t>
    </dgm:pt>
    <dgm:pt modelId="{F36D3BD1-D6DC-4BF3-AFCE-81619C0C0246}" type="parTrans" cxnId="{BCB1DCCA-1E1C-4FA6-9E57-97254B5133B0}">
      <dgm:prSet/>
      <dgm:spPr/>
      <dgm:t>
        <a:bodyPr/>
        <a:lstStyle/>
        <a:p>
          <a:endParaRPr lang="ru-RU"/>
        </a:p>
      </dgm:t>
    </dgm:pt>
    <dgm:pt modelId="{48D7F38F-8C55-446D-9FC2-7A3A90FA22E4}" type="sibTrans" cxnId="{BCB1DCCA-1E1C-4FA6-9E57-97254B5133B0}">
      <dgm:prSet/>
      <dgm:spPr/>
      <dgm:t>
        <a:bodyPr/>
        <a:lstStyle/>
        <a:p>
          <a:endParaRPr lang="ru-RU"/>
        </a:p>
      </dgm:t>
    </dgm:pt>
    <dgm:pt modelId="{6BE68AF1-D4CB-44E4-8AFF-D70535B100ED}">
      <dgm:prSet custT="1"/>
      <dgm:spPr/>
      <dgm:t>
        <a:bodyPr/>
        <a:lstStyle/>
        <a:p>
          <a:r>
            <a:rPr lang="ru-RU" sz="1900" dirty="0" smtClean="0"/>
            <a:t>Ремонт, покраска  мусорный контейнеров - 3 </a:t>
          </a:r>
          <a:endParaRPr lang="ru-RU" sz="1900" dirty="0"/>
        </a:p>
      </dgm:t>
    </dgm:pt>
    <dgm:pt modelId="{42404E4E-6A41-464C-9AD6-570455600556}" type="parTrans" cxnId="{09FC5DC5-95E4-434A-89C1-945D3EE2C74F}">
      <dgm:prSet/>
      <dgm:spPr/>
      <dgm:t>
        <a:bodyPr/>
        <a:lstStyle/>
        <a:p>
          <a:endParaRPr lang="ru-RU"/>
        </a:p>
      </dgm:t>
    </dgm:pt>
    <dgm:pt modelId="{34374AF2-9BF6-4C02-B219-A1A0DB9A45B6}" type="sibTrans" cxnId="{09FC5DC5-95E4-434A-89C1-945D3EE2C74F}">
      <dgm:prSet/>
      <dgm:spPr/>
      <dgm:t>
        <a:bodyPr/>
        <a:lstStyle/>
        <a:p>
          <a:endParaRPr lang="ru-RU"/>
        </a:p>
      </dgm:t>
    </dgm:pt>
    <dgm:pt modelId="{CB2D7246-0A47-4399-BB24-6918CEE63F6F}">
      <dgm:prSet custT="1"/>
      <dgm:spPr/>
      <dgm:t>
        <a:bodyPr/>
        <a:lstStyle/>
        <a:p>
          <a:r>
            <a:rPr lang="ru-RU" sz="1900" dirty="0" smtClean="0"/>
            <a:t>Сбор сухой травы – 14мешков </a:t>
          </a:r>
          <a:endParaRPr lang="ru-RU" sz="1900" dirty="0"/>
        </a:p>
      </dgm:t>
    </dgm:pt>
    <dgm:pt modelId="{480F7F7A-8C0E-4ACE-AF65-F03E5EC41747}" type="parTrans" cxnId="{B9063C2E-46B4-4530-8B7B-57B72E308E4D}">
      <dgm:prSet/>
      <dgm:spPr/>
      <dgm:t>
        <a:bodyPr/>
        <a:lstStyle/>
        <a:p>
          <a:endParaRPr lang="ru-RU"/>
        </a:p>
      </dgm:t>
    </dgm:pt>
    <dgm:pt modelId="{8674BE5A-E03B-4B4E-BDD7-DE57D8B1970B}" type="sibTrans" cxnId="{B9063C2E-46B4-4530-8B7B-57B72E308E4D}">
      <dgm:prSet/>
      <dgm:spPr/>
      <dgm:t>
        <a:bodyPr/>
        <a:lstStyle/>
        <a:p>
          <a:endParaRPr lang="ru-RU"/>
        </a:p>
      </dgm:t>
    </dgm:pt>
    <dgm:pt modelId="{83C0D5F3-B789-4DB5-8D5D-0958C6C62D3A}" type="pres">
      <dgm:prSet presAssocID="{A4BFDE4F-2DC7-4686-BFF5-F370918F53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F5F80D-911F-4180-A155-5C3C14AD3452}" type="pres">
      <dgm:prSet presAssocID="{20973DF9-4129-43CB-85C8-FFE85863BF7A}" presName="parentLin" presStyleCnt="0"/>
      <dgm:spPr/>
    </dgm:pt>
    <dgm:pt modelId="{6201BCC1-17B8-409E-9ADD-3288BC80A385}" type="pres">
      <dgm:prSet presAssocID="{20973DF9-4129-43CB-85C8-FFE85863BF7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24E0A38-8F27-40B1-A27F-175861C150D2}" type="pres">
      <dgm:prSet presAssocID="{20973DF9-4129-43CB-85C8-FFE85863BF7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C3B80-D6B7-49B9-9041-77C18CC69B3D}" type="pres">
      <dgm:prSet presAssocID="{20973DF9-4129-43CB-85C8-FFE85863BF7A}" presName="negativeSpace" presStyleCnt="0"/>
      <dgm:spPr/>
    </dgm:pt>
    <dgm:pt modelId="{358FF3AC-D5C0-4F4D-8611-7C00824D2727}" type="pres">
      <dgm:prSet presAssocID="{20973DF9-4129-43CB-85C8-FFE85863BF7A}" presName="childText" presStyleLbl="conFgAcc1" presStyleIdx="0" presStyleCnt="6">
        <dgm:presLayoutVars>
          <dgm:bulletEnabled val="1"/>
        </dgm:presLayoutVars>
      </dgm:prSet>
      <dgm:spPr/>
    </dgm:pt>
    <dgm:pt modelId="{C485CE4D-567D-4287-AF49-39A9446C813C}" type="pres">
      <dgm:prSet presAssocID="{4406C568-CBBF-43D3-98BD-C3A327CF7876}" presName="spaceBetweenRectangles" presStyleCnt="0"/>
      <dgm:spPr/>
    </dgm:pt>
    <dgm:pt modelId="{5D167D9F-2364-495B-92C0-EE3D56174D16}" type="pres">
      <dgm:prSet presAssocID="{807DD80D-8810-46D8-87AB-EF65FF20CCF1}" presName="parentLin" presStyleCnt="0"/>
      <dgm:spPr/>
    </dgm:pt>
    <dgm:pt modelId="{37BF2B53-D774-4C34-BA48-067CE276190D}" type="pres">
      <dgm:prSet presAssocID="{807DD80D-8810-46D8-87AB-EF65FF20CCF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6EEC26F-4767-4A1D-BF62-991E98F63CE2}" type="pres">
      <dgm:prSet presAssocID="{807DD80D-8810-46D8-87AB-EF65FF20CCF1}" presName="parentText" presStyleLbl="node1" presStyleIdx="1" presStyleCnt="6" custLinFactNeighborX="-9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6242-D3D8-4122-8333-091C057CE8CA}" type="pres">
      <dgm:prSet presAssocID="{807DD80D-8810-46D8-87AB-EF65FF20CCF1}" presName="negativeSpace" presStyleCnt="0"/>
      <dgm:spPr/>
    </dgm:pt>
    <dgm:pt modelId="{471CA157-976A-4D76-B7FE-FAAE00B681CE}" type="pres">
      <dgm:prSet presAssocID="{807DD80D-8810-46D8-87AB-EF65FF20CCF1}" presName="childText" presStyleLbl="conFgAcc1" presStyleIdx="1" presStyleCnt="6">
        <dgm:presLayoutVars>
          <dgm:bulletEnabled val="1"/>
        </dgm:presLayoutVars>
      </dgm:prSet>
      <dgm:spPr/>
    </dgm:pt>
    <dgm:pt modelId="{32AC3263-24ED-45C4-BDE2-AB9B1420375E}" type="pres">
      <dgm:prSet presAssocID="{F1AFB44E-0637-4480-AD69-BF18AB74EA92}" presName="spaceBetweenRectangles" presStyleCnt="0"/>
      <dgm:spPr/>
    </dgm:pt>
    <dgm:pt modelId="{CF5D7DD0-A6B8-4CFB-8C2A-9DFD8FAE59B5}" type="pres">
      <dgm:prSet presAssocID="{CCD476F6-6877-4919-A49C-D945C7381B81}" presName="parentLin" presStyleCnt="0"/>
      <dgm:spPr/>
    </dgm:pt>
    <dgm:pt modelId="{BDA68A23-47FE-4E0D-8CA0-85D512D9F1E8}" type="pres">
      <dgm:prSet presAssocID="{CCD476F6-6877-4919-A49C-D945C7381B8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9B85A93-C269-474C-80F0-3453D9E3F265}" type="pres">
      <dgm:prSet presAssocID="{CCD476F6-6877-4919-A49C-D945C7381B8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AC30E-44DE-4345-90F7-B4FC4B7A54F6}" type="pres">
      <dgm:prSet presAssocID="{CCD476F6-6877-4919-A49C-D945C7381B81}" presName="negativeSpace" presStyleCnt="0"/>
      <dgm:spPr/>
    </dgm:pt>
    <dgm:pt modelId="{6193B41C-E75F-4D40-804C-B5F45FED8ECE}" type="pres">
      <dgm:prSet presAssocID="{CCD476F6-6877-4919-A49C-D945C7381B81}" presName="childText" presStyleLbl="conFgAcc1" presStyleIdx="2" presStyleCnt="6">
        <dgm:presLayoutVars>
          <dgm:bulletEnabled val="1"/>
        </dgm:presLayoutVars>
      </dgm:prSet>
      <dgm:spPr/>
    </dgm:pt>
    <dgm:pt modelId="{711F50AA-B432-4A73-AEF5-6DA1123E829A}" type="pres">
      <dgm:prSet presAssocID="{ABE12324-3392-46E5-AACE-84CDD58136A7}" presName="spaceBetweenRectangles" presStyleCnt="0"/>
      <dgm:spPr/>
    </dgm:pt>
    <dgm:pt modelId="{BDBC1741-3879-403C-AAE5-A77F3711B338}" type="pres">
      <dgm:prSet presAssocID="{35219D1D-DA7A-4234-9811-7F49A1C6E08B}" presName="parentLin" presStyleCnt="0"/>
      <dgm:spPr/>
    </dgm:pt>
    <dgm:pt modelId="{F3BEBE99-FF44-4F84-8734-B4D7D945706F}" type="pres">
      <dgm:prSet presAssocID="{35219D1D-DA7A-4234-9811-7F49A1C6E08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3011221-5C6A-4B74-A27C-EBE08ED76F88}" type="pres">
      <dgm:prSet presAssocID="{35219D1D-DA7A-4234-9811-7F49A1C6E08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369A-5468-42D0-A591-712C131DDBF6}" type="pres">
      <dgm:prSet presAssocID="{35219D1D-DA7A-4234-9811-7F49A1C6E08B}" presName="negativeSpace" presStyleCnt="0"/>
      <dgm:spPr/>
    </dgm:pt>
    <dgm:pt modelId="{F5B70FC5-92BB-4730-BC92-73562B86A22B}" type="pres">
      <dgm:prSet presAssocID="{35219D1D-DA7A-4234-9811-7F49A1C6E08B}" presName="childText" presStyleLbl="conFgAcc1" presStyleIdx="3" presStyleCnt="6">
        <dgm:presLayoutVars>
          <dgm:bulletEnabled val="1"/>
        </dgm:presLayoutVars>
      </dgm:prSet>
      <dgm:spPr/>
    </dgm:pt>
    <dgm:pt modelId="{CD3DE2C9-F878-4243-AE78-88E1BF67E187}" type="pres">
      <dgm:prSet presAssocID="{48D7F38F-8C55-446D-9FC2-7A3A90FA22E4}" presName="spaceBetweenRectangles" presStyleCnt="0"/>
      <dgm:spPr/>
    </dgm:pt>
    <dgm:pt modelId="{C0301CB4-8BB6-4A78-AEAF-D1950AF46576}" type="pres">
      <dgm:prSet presAssocID="{CB2D7246-0A47-4399-BB24-6918CEE63F6F}" presName="parentLin" presStyleCnt="0"/>
      <dgm:spPr/>
    </dgm:pt>
    <dgm:pt modelId="{1B951DBC-EC6B-42E9-B303-48A6E10CEC9A}" type="pres">
      <dgm:prSet presAssocID="{CB2D7246-0A47-4399-BB24-6918CEE63F6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DF34743-1656-4477-B49D-2F6B2737E9F0}" type="pres">
      <dgm:prSet presAssocID="{CB2D7246-0A47-4399-BB24-6918CEE63F6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62043-3412-48DC-B2C5-3A333940C15F}" type="pres">
      <dgm:prSet presAssocID="{CB2D7246-0A47-4399-BB24-6918CEE63F6F}" presName="negativeSpace" presStyleCnt="0"/>
      <dgm:spPr/>
    </dgm:pt>
    <dgm:pt modelId="{9B432B18-1A27-4AF5-AA47-C19F4B409B79}" type="pres">
      <dgm:prSet presAssocID="{CB2D7246-0A47-4399-BB24-6918CEE63F6F}" presName="childText" presStyleLbl="conFgAcc1" presStyleIdx="4" presStyleCnt="6">
        <dgm:presLayoutVars>
          <dgm:bulletEnabled val="1"/>
        </dgm:presLayoutVars>
      </dgm:prSet>
      <dgm:spPr/>
    </dgm:pt>
    <dgm:pt modelId="{D3DF9691-EEB4-4A6E-B57E-82876260D37A}" type="pres">
      <dgm:prSet presAssocID="{8674BE5A-E03B-4B4E-BDD7-DE57D8B1970B}" presName="spaceBetweenRectangles" presStyleCnt="0"/>
      <dgm:spPr/>
    </dgm:pt>
    <dgm:pt modelId="{91B3ABFD-157B-40D5-8D16-7F8518CAB189}" type="pres">
      <dgm:prSet presAssocID="{6BE68AF1-D4CB-44E4-8AFF-D70535B100ED}" presName="parentLin" presStyleCnt="0"/>
      <dgm:spPr/>
    </dgm:pt>
    <dgm:pt modelId="{6859369E-AD3F-46AC-BADC-6D6F9FD8512C}" type="pres">
      <dgm:prSet presAssocID="{6BE68AF1-D4CB-44E4-8AFF-D70535B100E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B0B6F67-4292-46C4-B889-1B3295160B0C}" type="pres">
      <dgm:prSet presAssocID="{6BE68AF1-D4CB-44E4-8AFF-D70535B100E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4E445-1E38-4185-A95C-7DFD5F453F1A}" type="pres">
      <dgm:prSet presAssocID="{6BE68AF1-D4CB-44E4-8AFF-D70535B100ED}" presName="negativeSpace" presStyleCnt="0"/>
      <dgm:spPr/>
    </dgm:pt>
    <dgm:pt modelId="{68970B45-8FCD-4E1D-B8EE-A2218DBA93E4}" type="pres">
      <dgm:prSet presAssocID="{6BE68AF1-D4CB-44E4-8AFF-D70535B100E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571BB2C-D53E-43F9-BA2A-D9EDD48F670C}" type="presOf" srcId="{6BE68AF1-D4CB-44E4-8AFF-D70535B100ED}" destId="{9B0B6F67-4292-46C4-B889-1B3295160B0C}" srcOrd="1" destOrd="0" presId="urn:microsoft.com/office/officeart/2005/8/layout/list1"/>
    <dgm:cxn modelId="{40B06F4D-E330-40D9-8399-436AA9B6B6B9}" type="presOf" srcId="{35219D1D-DA7A-4234-9811-7F49A1C6E08B}" destId="{23011221-5C6A-4B74-A27C-EBE08ED76F88}" srcOrd="1" destOrd="0" presId="urn:microsoft.com/office/officeart/2005/8/layout/list1"/>
    <dgm:cxn modelId="{46FBB522-DE6E-42E8-89F7-496064CBB792}" type="presOf" srcId="{CB2D7246-0A47-4399-BB24-6918CEE63F6F}" destId="{1B951DBC-EC6B-42E9-B303-48A6E10CEC9A}" srcOrd="0" destOrd="0" presId="urn:microsoft.com/office/officeart/2005/8/layout/list1"/>
    <dgm:cxn modelId="{F5F564AC-CD5D-4673-BEE5-9742010DD624}" srcId="{A4BFDE4F-2DC7-4686-BFF5-F370918F53C4}" destId="{CCD476F6-6877-4919-A49C-D945C7381B81}" srcOrd="2" destOrd="0" parTransId="{40594378-8CE4-430B-90D0-89832200D0BD}" sibTransId="{ABE12324-3392-46E5-AACE-84CDD58136A7}"/>
    <dgm:cxn modelId="{E23E5BB0-3FBB-464A-91D8-AE991684C95B}" srcId="{A4BFDE4F-2DC7-4686-BFF5-F370918F53C4}" destId="{20973DF9-4129-43CB-85C8-FFE85863BF7A}" srcOrd="0" destOrd="0" parTransId="{062FC0F5-4D65-4009-AC52-07B745B1D473}" sibTransId="{4406C568-CBBF-43D3-98BD-C3A327CF7876}"/>
    <dgm:cxn modelId="{07328D53-4AE4-4A20-8D15-04550AF67A60}" type="presOf" srcId="{807DD80D-8810-46D8-87AB-EF65FF20CCF1}" destId="{D6EEC26F-4767-4A1D-BF62-991E98F63CE2}" srcOrd="1" destOrd="0" presId="urn:microsoft.com/office/officeart/2005/8/layout/list1"/>
    <dgm:cxn modelId="{8ABD2C4E-5885-428E-B1CD-AF620CEA5A6F}" type="presOf" srcId="{807DD80D-8810-46D8-87AB-EF65FF20CCF1}" destId="{37BF2B53-D774-4C34-BA48-067CE276190D}" srcOrd="0" destOrd="0" presId="urn:microsoft.com/office/officeart/2005/8/layout/list1"/>
    <dgm:cxn modelId="{BCB1DCCA-1E1C-4FA6-9E57-97254B5133B0}" srcId="{A4BFDE4F-2DC7-4686-BFF5-F370918F53C4}" destId="{35219D1D-DA7A-4234-9811-7F49A1C6E08B}" srcOrd="3" destOrd="0" parTransId="{F36D3BD1-D6DC-4BF3-AFCE-81619C0C0246}" sibTransId="{48D7F38F-8C55-446D-9FC2-7A3A90FA22E4}"/>
    <dgm:cxn modelId="{88474157-F0D7-4074-BB5C-BA2CC15DCF2F}" type="presOf" srcId="{20973DF9-4129-43CB-85C8-FFE85863BF7A}" destId="{324E0A38-8F27-40B1-A27F-175861C150D2}" srcOrd="1" destOrd="0" presId="urn:microsoft.com/office/officeart/2005/8/layout/list1"/>
    <dgm:cxn modelId="{6BB3FE8E-23DD-4731-B1DF-2813817826A7}" type="presOf" srcId="{20973DF9-4129-43CB-85C8-FFE85863BF7A}" destId="{6201BCC1-17B8-409E-9ADD-3288BC80A385}" srcOrd="0" destOrd="0" presId="urn:microsoft.com/office/officeart/2005/8/layout/list1"/>
    <dgm:cxn modelId="{B9063C2E-46B4-4530-8B7B-57B72E308E4D}" srcId="{A4BFDE4F-2DC7-4686-BFF5-F370918F53C4}" destId="{CB2D7246-0A47-4399-BB24-6918CEE63F6F}" srcOrd="4" destOrd="0" parTransId="{480F7F7A-8C0E-4ACE-AF65-F03E5EC41747}" sibTransId="{8674BE5A-E03B-4B4E-BDD7-DE57D8B1970B}"/>
    <dgm:cxn modelId="{8D82E836-3E66-49DF-AED2-79B2BB5ECF42}" type="presOf" srcId="{A4BFDE4F-2DC7-4686-BFF5-F370918F53C4}" destId="{83C0D5F3-B789-4DB5-8D5D-0958C6C62D3A}" srcOrd="0" destOrd="0" presId="urn:microsoft.com/office/officeart/2005/8/layout/list1"/>
    <dgm:cxn modelId="{54EF4EEC-1D7A-409B-A44E-EA9C231B8323}" type="presOf" srcId="{CCD476F6-6877-4919-A49C-D945C7381B81}" destId="{BDA68A23-47FE-4E0D-8CA0-85D512D9F1E8}" srcOrd="0" destOrd="0" presId="urn:microsoft.com/office/officeart/2005/8/layout/list1"/>
    <dgm:cxn modelId="{857ED2C5-0BB7-449A-926A-E0694AC5E437}" type="presOf" srcId="{CCD476F6-6877-4919-A49C-D945C7381B81}" destId="{B9B85A93-C269-474C-80F0-3453D9E3F265}" srcOrd="1" destOrd="0" presId="urn:microsoft.com/office/officeart/2005/8/layout/list1"/>
    <dgm:cxn modelId="{C14A56C5-ADCA-472E-BB8B-53E3B478C04C}" srcId="{A4BFDE4F-2DC7-4686-BFF5-F370918F53C4}" destId="{807DD80D-8810-46D8-87AB-EF65FF20CCF1}" srcOrd="1" destOrd="0" parTransId="{9963975D-5DB3-41B6-A529-BD822ECBBF0F}" sibTransId="{F1AFB44E-0637-4480-AD69-BF18AB74EA92}"/>
    <dgm:cxn modelId="{09FC5DC5-95E4-434A-89C1-945D3EE2C74F}" srcId="{A4BFDE4F-2DC7-4686-BFF5-F370918F53C4}" destId="{6BE68AF1-D4CB-44E4-8AFF-D70535B100ED}" srcOrd="5" destOrd="0" parTransId="{42404E4E-6A41-464C-9AD6-570455600556}" sibTransId="{34374AF2-9BF6-4C02-B219-A1A0DB9A45B6}"/>
    <dgm:cxn modelId="{5F11B6CE-539B-4D7B-B443-0EF264A5D9EE}" type="presOf" srcId="{35219D1D-DA7A-4234-9811-7F49A1C6E08B}" destId="{F3BEBE99-FF44-4F84-8734-B4D7D945706F}" srcOrd="0" destOrd="0" presId="urn:microsoft.com/office/officeart/2005/8/layout/list1"/>
    <dgm:cxn modelId="{C5D6C0F2-5064-4021-911D-2E16C7F35DC0}" type="presOf" srcId="{CB2D7246-0A47-4399-BB24-6918CEE63F6F}" destId="{8DF34743-1656-4477-B49D-2F6B2737E9F0}" srcOrd="1" destOrd="0" presId="urn:microsoft.com/office/officeart/2005/8/layout/list1"/>
    <dgm:cxn modelId="{9714F01A-B887-48CE-A7B9-67035462E0ED}" type="presOf" srcId="{6BE68AF1-D4CB-44E4-8AFF-D70535B100ED}" destId="{6859369E-AD3F-46AC-BADC-6D6F9FD8512C}" srcOrd="0" destOrd="0" presId="urn:microsoft.com/office/officeart/2005/8/layout/list1"/>
    <dgm:cxn modelId="{27896F3D-0882-419D-B9FB-F6761087D40B}" type="presParOf" srcId="{83C0D5F3-B789-4DB5-8D5D-0958C6C62D3A}" destId="{43F5F80D-911F-4180-A155-5C3C14AD3452}" srcOrd="0" destOrd="0" presId="urn:microsoft.com/office/officeart/2005/8/layout/list1"/>
    <dgm:cxn modelId="{92E2EC29-8939-494B-A950-C3BFABADA52B}" type="presParOf" srcId="{43F5F80D-911F-4180-A155-5C3C14AD3452}" destId="{6201BCC1-17B8-409E-9ADD-3288BC80A385}" srcOrd="0" destOrd="0" presId="urn:microsoft.com/office/officeart/2005/8/layout/list1"/>
    <dgm:cxn modelId="{8058901B-6638-458D-9EFE-BBD2A265489B}" type="presParOf" srcId="{43F5F80D-911F-4180-A155-5C3C14AD3452}" destId="{324E0A38-8F27-40B1-A27F-175861C150D2}" srcOrd="1" destOrd="0" presId="urn:microsoft.com/office/officeart/2005/8/layout/list1"/>
    <dgm:cxn modelId="{4236CFD9-C456-43E5-8167-5F8F914E181C}" type="presParOf" srcId="{83C0D5F3-B789-4DB5-8D5D-0958C6C62D3A}" destId="{946C3B80-D6B7-49B9-9041-77C18CC69B3D}" srcOrd="1" destOrd="0" presId="urn:microsoft.com/office/officeart/2005/8/layout/list1"/>
    <dgm:cxn modelId="{D745691C-BF8C-40ED-9A80-78BC7801EFD0}" type="presParOf" srcId="{83C0D5F3-B789-4DB5-8D5D-0958C6C62D3A}" destId="{358FF3AC-D5C0-4F4D-8611-7C00824D2727}" srcOrd="2" destOrd="0" presId="urn:microsoft.com/office/officeart/2005/8/layout/list1"/>
    <dgm:cxn modelId="{3EBE2E04-A359-407B-BFFC-092AC8040CD8}" type="presParOf" srcId="{83C0D5F3-B789-4DB5-8D5D-0958C6C62D3A}" destId="{C485CE4D-567D-4287-AF49-39A9446C813C}" srcOrd="3" destOrd="0" presId="urn:microsoft.com/office/officeart/2005/8/layout/list1"/>
    <dgm:cxn modelId="{60C6CD30-8974-46F4-9A1F-966DFDC3C7B8}" type="presParOf" srcId="{83C0D5F3-B789-4DB5-8D5D-0958C6C62D3A}" destId="{5D167D9F-2364-495B-92C0-EE3D56174D16}" srcOrd="4" destOrd="0" presId="urn:microsoft.com/office/officeart/2005/8/layout/list1"/>
    <dgm:cxn modelId="{0ABA4636-42AB-4C36-9751-255A99DB66EE}" type="presParOf" srcId="{5D167D9F-2364-495B-92C0-EE3D56174D16}" destId="{37BF2B53-D774-4C34-BA48-067CE276190D}" srcOrd="0" destOrd="0" presId="urn:microsoft.com/office/officeart/2005/8/layout/list1"/>
    <dgm:cxn modelId="{2E86BA89-2ABB-4229-A98C-3F0BA05441F1}" type="presParOf" srcId="{5D167D9F-2364-495B-92C0-EE3D56174D16}" destId="{D6EEC26F-4767-4A1D-BF62-991E98F63CE2}" srcOrd="1" destOrd="0" presId="urn:microsoft.com/office/officeart/2005/8/layout/list1"/>
    <dgm:cxn modelId="{5100917F-5D2B-4547-87C8-B67128A8C692}" type="presParOf" srcId="{83C0D5F3-B789-4DB5-8D5D-0958C6C62D3A}" destId="{82976242-D3D8-4122-8333-091C057CE8CA}" srcOrd="5" destOrd="0" presId="urn:microsoft.com/office/officeart/2005/8/layout/list1"/>
    <dgm:cxn modelId="{09A7E5AE-F202-44FF-8D2A-F32B2467F320}" type="presParOf" srcId="{83C0D5F3-B789-4DB5-8D5D-0958C6C62D3A}" destId="{471CA157-976A-4D76-B7FE-FAAE00B681CE}" srcOrd="6" destOrd="0" presId="urn:microsoft.com/office/officeart/2005/8/layout/list1"/>
    <dgm:cxn modelId="{23D078D3-B2EC-4B71-817D-8B06186A249C}" type="presParOf" srcId="{83C0D5F3-B789-4DB5-8D5D-0958C6C62D3A}" destId="{32AC3263-24ED-45C4-BDE2-AB9B1420375E}" srcOrd="7" destOrd="0" presId="urn:microsoft.com/office/officeart/2005/8/layout/list1"/>
    <dgm:cxn modelId="{32800A54-16D9-423B-9FED-521E3BECF78C}" type="presParOf" srcId="{83C0D5F3-B789-4DB5-8D5D-0958C6C62D3A}" destId="{CF5D7DD0-A6B8-4CFB-8C2A-9DFD8FAE59B5}" srcOrd="8" destOrd="0" presId="urn:microsoft.com/office/officeart/2005/8/layout/list1"/>
    <dgm:cxn modelId="{6E641E92-12FC-41AA-8529-7036DEBE319D}" type="presParOf" srcId="{CF5D7DD0-A6B8-4CFB-8C2A-9DFD8FAE59B5}" destId="{BDA68A23-47FE-4E0D-8CA0-85D512D9F1E8}" srcOrd="0" destOrd="0" presId="urn:microsoft.com/office/officeart/2005/8/layout/list1"/>
    <dgm:cxn modelId="{5C61AA3B-47E5-4135-9802-4C53E56CD7CA}" type="presParOf" srcId="{CF5D7DD0-A6B8-4CFB-8C2A-9DFD8FAE59B5}" destId="{B9B85A93-C269-474C-80F0-3453D9E3F265}" srcOrd="1" destOrd="0" presId="urn:microsoft.com/office/officeart/2005/8/layout/list1"/>
    <dgm:cxn modelId="{D816EE88-D5E8-4231-986C-3754DFA63D08}" type="presParOf" srcId="{83C0D5F3-B789-4DB5-8D5D-0958C6C62D3A}" destId="{C38AC30E-44DE-4345-90F7-B4FC4B7A54F6}" srcOrd="9" destOrd="0" presId="urn:microsoft.com/office/officeart/2005/8/layout/list1"/>
    <dgm:cxn modelId="{30C76F5A-B64A-4B88-94DE-EA7EB099BE3C}" type="presParOf" srcId="{83C0D5F3-B789-4DB5-8D5D-0958C6C62D3A}" destId="{6193B41C-E75F-4D40-804C-B5F45FED8ECE}" srcOrd="10" destOrd="0" presId="urn:microsoft.com/office/officeart/2005/8/layout/list1"/>
    <dgm:cxn modelId="{963FF206-9AB0-4FD0-A973-39BEE1A64019}" type="presParOf" srcId="{83C0D5F3-B789-4DB5-8D5D-0958C6C62D3A}" destId="{711F50AA-B432-4A73-AEF5-6DA1123E829A}" srcOrd="11" destOrd="0" presId="urn:microsoft.com/office/officeart/2005/8/layout/list1"/>
    <dgm:cxn modelId="{4660913C-13A9-4693-BC63-18BBB3B6509E}" type="presParOf" srcId="{83C0D5F3-B789-4DB5-8D5D-0958C6C62D3A}" destId="{BDBC1741-3879-403C-AAE5-A77F3711B338}" srcOrd="12" destOrd="0" presId="urn:microsoft.com/office/officeart/2005/8/layout/list1"/>
    <dgm:cxn modelId="{CF016C43-F685-4AD1-AE28-718F95427EA0}" type="presParOf" srcId="{BDBC1741-3879-403C-AAE5-A77F3711B338}" destId="{F3BEBE99-FF44-4F84-8734-B4D7D945706F}" srcOrd="0" destOrd="0" presId="urn:microsoft.com/office/officeart/2005/8/layout/list1"/>
    <dgm:cxn modelId="{61871808-E914-4A75-960C-200C269EF958}" type="presParOf" srcId="{BDBC1741-3879-403C-AAE5-A77F3711B338}" destId="{23011221-5C6A-4B74-A27C-EBE08ED76F88}" srcOrd="1" destOrd="0" presId="urn:microsoft.com/office/officeart/2005/8/layout/list1"/>
    <dgm:cxn modelId="{2A4ADF07-202D-49DC-89EE-F8F976DF7872}" type="presParOf" srcId="{83C0D5F3-B789-4DB5-8D5D-0958C6C62D3A}" destId="{3272369A-5468-42D0-A591-712C131DDBF6}" srcOrd="13" destOrd="0" presId="urn:microsoft.com/office/officeart/2005/8/layout/list1"/>
    <dgm:cxn modelId="{0E3A1021-A2BE-4FDF-9B0C-F78E0F44D778}" type="presParOf" srcId="{83C0D5F3-B789-4DB5-8D5D-0958C6C62D3A}" destId="{F5B70FC5-92BB-4730-BC92-73562B86A22B}" srcOrd="14" destOrd="0" presId="urn:microsoft.com/office/officeart/2005/8/layout/list1"/>
    <dgm:cxn modelId="{42FAB46D-9657-4FA5-9202-4864402EAB6D}" type="presParOf" srcId="{83C0D5F3-B789-4DB5-8D5D-0958C6C62D3A}" destId="{CD3DE2C9-F878-4243-AE78-88E1BF67E187}" srcOrd="15" destOrd="0" presId="urn:microsoft.com/office/officeart/2005/8/layout/list1"/>
    <dgm:cxn modelId="{AABB6041-B0A3-42CC-A17E-8F6F4FA27D2F}" type="presParOf" srcId="{83C0D5F3-B789-4DB5-8D5D-0958C6C62D3A}" destId="{C0301CB4-8BB6-4A78-AEAF-D1950AF46576}" srcOrd="16" destOrd="0" presId="urn:microsoft.com/office/officeart/2005/8/layout/list1"/>
    <dgm:cxn modelId="{C3B901CB-5E12-40EE-9B83-782D47C9DD47}" type="presParOf" srcId="{C0301CB4-8BB6-4A78-AEAF-D1950AF46576}" destId="{1B951DBC-EC6B-42E9-B303-48A6E10CEC9A}" srcOrd="0" destOrd="0" presId="urn:microsoft.com/office/officeart/2005/8/layout/list1"/>
    <dgm:cxn modelId="{79953328-4C97-4430-AD48-32DBDFAEB81A}" type="presParOf" srcId="{C0301CB4-8BB6-4A78-AEAF-D1950AF46576}" destId="{8DF34743-1656-4477-B49D-2F6B2737E9F0}" srcOrd="1" destOrd="0" presId="urn:microsoft.com/office/officeart/2005/8/layout/list1"/>
    <dgm:cxn modelId="{70803F3F-B9BD-4FDC-9AF7-2FA949577082}" type="presParOf" srcId="{83C0D5F3-B789-4DB5-8D5D-0958C6C62D3A}" destId="{A1262043-3412-48DC-B2C5-3A333940C15F}" srcOrd="17" destOrd="0" presId="urn:microsoft.com/office/officeart/2005/8/layout/list1"/>
    <dgm:cxn modelId="{F528B1B6-B3CF-4702-BA3E-E522EFC72B6D}" type="presParOf" srcId="{83C0D5F3-B789-4DB5-8D5D-0958C6C62D3A}" destId="{9B432B18-1A27-4AF5-AA47-C19F4B409B79}" srcOrd="18" destOrd="0" presId="urn:microsoft.com/office/officeart/2005/8/layout/list1"/>
    <dgm:cxn modelId="{A76A1250-DF9E-4FAB-B391-C8C26982C43D}" type="presParOf" srcId="{83C0D5F3-B789-4DB5-8D5D-0958C6C62D3A}" destId="{D3DF9691-EEB4-4A6E-B57E-82876260D37A}" srcOrd="19" destOrd="0" presId="urn:microsoft.com/office/officeart/2005/8/layout/list1"/>
    <dgm:cxn modelId="{E0999428-FE26-41F4-8AC8-963F4F28BBC4}" type="presParOf" srcId="{83C0D5F3-B789-4DB5-8D5D-0958C6C62D3A}" destId="{91B3ABFD-157B-40D5-8D16-7F8518CAB189}" srcOrd="20" destOrd="0" presId="urn:microsoft.com/office/officeart/2005/8/layout/list1"/>
    <dgm:cxn modelId="{8A4DC445-66B0-439F-8334-2EA3A0F2C121}" type="presParOf" srcId="{91B3ABFD-157B-40D5-8D16-7F8518CAB189}" destId="{6859369E-AD3F-46AC-BADC-6D6F9FD8512C}" srcOrd="0" destOrd="0" presId="urn:microsoft.com/office/officeart/2005/8/layout/list1"/>
    <dgm:cxn modelId="{4760D3A4-0D33-47CB-96D2-3CD6D68912B5}" type="presParOf" srcId="{91B3ABFD-157B-40D5-8D16-7F8518CAB189}" destId="{9B0B6F67-4292-46C4-B889-1B3295160B0C}" srcOrd="1" destOrd="0" presId="urn:microsoft.com/office/officeart/2005/8/layout/list1"/>
    <dgm:cxn modelId="{82BCE1F7-F129-4319-8A6C-C636240102E4}" type="presParOf" srcId="{83C0D5F3-B789-4DB5-8D5D-0958C6C62D3A}" destId="{6BA4E445-1E38-4185-A95C-7DFD5F453F1A}" srcOrd="21" destOrd="0" presId="urn:microsoft.com/office/officeart/2005/8/layout/list1"/>
    <dgm:cxn modelId="{EFF3C4B1-6C21-4B95-B65E-488AFEDC6D33}" type="presParOf" srcId="{83C0D5F3-B789-4DB5-8D5D-0958C6C62D3A}" destId="{68970B45-8FCD-4E1D-B8EE-A2218DBA93E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40BE70-3EB5-40C6-8F4F-44198C6B155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35E1FE-B1A3-4FC9-9C72-C5D054B5B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2338-5D27-4C5B-89D5-9F0F5716A66E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07D9-DAE8-4CCD-BCA8-5FCD1DEF0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7C58D-B1CC-43FC-8945-E640B818175D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4F93-2421-487B-926E-3CB8A4661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B40D-A39F-40BD-A859-9A154A2932AF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7B57-134C-4598-8AFB-E45B2125A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26ED-97D8-439B-AB11-C3A621C7B234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0D11DB-15D1-43E8-BB54-194FBF645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684643-D532-4276-B679-B856CA42F746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3D294-FA4B-439E-8B8B-3A58E5293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D9349E-6D29-481D-91C3-B0BC8325597E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CC75C9-E4F5-4721-9F09-FEAD10FAD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4AF8-4245-4FAA-A94B-CEA7F5D57BD9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2F28-D13C-43EB-A75D-31C2B0ECF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5E85-EADC-47F5-8D1B-9F5CF008E013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263FBA-B6BA-422C-A4FF-2B942138E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FD40-0772-45C1-8E5A-0BBBE08B457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7ECF-BE35-4FE2-A346-004AF676F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16D9F0-A784-4136-A07D-64C9AA2E565F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EFBCF22-462B-4C6A-8ECD-A6EE6D1A4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8C33A-F883-4838-B586-C76512F92009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8BB5AD-1C75-4753-94C6-98A4EEBB8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 eaLnBrk="1" hangingPunct="1"/>
            <a:r>
              <a:rPr lang="ru-RU" smtClean="0"/>
              <a:t>2016год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1500188" y="0"/>
            <a:ext cx="6477000" cy="1828800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деятельности </a:t>
            </a:r>
            <a:br>
              <a:rPr lang="ru-RU" dirty="0" smtClean="0"/>
            </a:br>
            <a:r>
              <a:rPr lang="ru-RU" dirty="0" smtClean="0"/>
              <a:t>ТСЖ «НАДЕЖДА 2011»</a:t>
            </a:r>
            <a:endParaRPr lang="ru-RU" dirty="0"/>
          </a:p>
        </p:txBody>
      </p:sp>
      <p:pic>
        <p:nvPicPr>
          <p:cNvPr id="13315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30413"/>
            <a:ext cx="7920037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256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557338"/>
            <a:ext cx="8924925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3590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8532812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4619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83486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5635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8421688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6667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6375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7691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87090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8699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640763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353425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84213" y="188913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ОГЛАВЛЕНИЕ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2786058"/>
          <a:ext cx="8001056" cy="378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деятельности службы АДС за 2016 год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643063"/>
            <a:ext cx="8215313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период с 01 января 2016 по 31 декабря 2016 г.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адрес УК «Альтаир» поступило следующее количество заявок от жильцов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МКД Орджоникидзе 22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Сантехнические – 79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1.1. внутриквартирные– 63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1.2. внутриквартирные платные – 7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общедомовые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9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2) Электротехнические – 9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3) Плотнические работы – 15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4) Содержание дворовой территории – 0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5) Уборка лестничных клеток – 0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6) Благоустройство территории – 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деятельности службы АДС за 2016 год</a:t>
            </a:r>
            <a:endParaRPr lang="ru-RU" dirty="0"/>
          </a:p>
        </p:txBody>
      </p:sp>
      <p:graphicFrame>
        <p:nvGraphicFramePr>
          <p:cNvPr id="16386" name="Диаграмма 2"/>
          <p:cNvGraphicFramePr>
            <a:graphicFrameLocks/>
          </p:cNvGraphicFramePr>
          <p:nvPr/>
        </p:nvGraphicFramePr>
        <p:xfrm>
          <a:off x="234950" y="1449388"/>
          <a:ext cx="8959850" cy="5459412"/>
        </p:xfrm>
        <a:graphic>
          <a:graphicData uri="http://schemas.openxmlformats.org/presentationml/2006/ole">
            <p:oleObj spid="_x0000_s16386" r:id="rId3" imgW="8955800" imgH="545639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Сравнительный анализ по поступившим заявкам в период с января по декабрь 2016 г. </a:t>
            </a:r>
          </a:p>
        </p:txBody>
      </p:sp>
      <p:graphicFrame>
        <p:nvGraphicFramePr>
          <p:cNvPr id="17410" name="Содержимое 3"/>
          <p:cNvGraphicFramePr>
            <a:graphicFrameLocks/>
          </p:cNvGraphicFramePr>
          <p:nvPr/>
        </p:nvGraphicFramePr>
        <p:xfrm>
          <a:off x="-50800" y="1592263"/>
          <a:ext cx="8959850" cy="5102225"/>
        </p:xfrm>
        <a:graphic>
          <a:graphicData uri="http://schemas.openxmlformats.org/presentationml/2006/ole">
            <p:oleObj spid="_x0000_s17410" r:id="rId3" imgW="8955800" imgH="510279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Сравнительный анализ по поступившим заявкам 2013- 2014 – 2015-2016 гг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18434" name="Диаграмма 2"/>
          <p:cNvGraphicFramePr>
            <a:graphicFrameLocks/>
          </p:cNvGraphicFramePr>
          <p:nvPr/>
        </p:nvGraphicFramePr>
        <p:xfrm>
          <a:off x="377825" y="1592263"/>
          <a:ext cx="8388350" cy="4816475"/>
        </p:xfrm>
        <a:graphic>
          <a:graphicData uri="http://schemas.openxmlformats.org/presentationml/2006/ole">
            <p:oleObj spid="_x0000_s18434" r:id="rId3" imgW="8388823" imgH="48162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/>
              <a:t>Отчет деятельности по управлению, содержанию и текущему ремонту</a:t>
            </a:r>
            <a:endParaRPr lang="ru-RU" sz="3200" smtClean="0"/>
          </a:p>
        </p:txBody>
      </p:sp>
      <p:grpSp>
        <p:nvGrpSpPr>
          <p:cNvPr id="19458" name="Группа 3"/>
          <p:cNvGrpSpPr>
            <a:grpSpLocks/>
          </p:cNvGrpSpPr>
          <p:nvPr/>
        </p:nvGrpSpPr>
        <p:grpSpPr bwMode="auto">
          <a:xfrm>
            <a:off x="323850" y="1628775"/>
            <a:ext cx="8643938" cy="2520950"/>
            <a:chOff x="0" y="0"/>
            <a:chExt cx="8572559" cy="478328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8572559" cy="4783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109684" y="0"/>
              <a:ext cx="6462875" cy="4783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>
                  <a:solidFill>
                    <a:srgbClr val="FFFFFF"/>
                  </a:solidFill>
                  <a:cs typeface="Arial" charset="0"/>
                </a:rPr>
                <a:t>1.</a:t>
              </a:r>
              <a:r>
                <a:rPr lang="ru-RU" sz="2000" b="1">
                  <a:solidFill>
                    <a:srgbClr val="FFFFFF"/>
                  </a:solidFill>
                  <a:cs typeface="Arial" charset="0"/>
                </a:rPr>
                <a:t>В области организации процессов по управлению жилищным фондом: </a:t>
              </a:r>
            </a:p>
            <a:p>
              <a:pPr marL="171450" lvl="1" indent="-171450" defTabSz="889000">
                <a:spcAft>
                  <a:spcPct val="15000"/>
                </a:spcAft>
                <a:buFontTx/>
                <a:buChar char="•"/>
                <a:defRPr/>
              </a:pPr>
              <a:r>
                <a:rPr lang="ru-RU">
                  <a:solidFill>
                    <a:srgbClr val="FFFFFF"/>
                  </a:solidFill>
                  <a:cs typeface="Arial" charset="0"/>
                </a:rPr>
                <a:t> В соответствии с Постановлением Правительства РФ №1034 от 18.11.2013 «Правила коммерческого учета тепловой энергии, теплоносителя» и выданными ТУ было заказано и согласовано проект коммерческого узла учета тепловой энергии и ГВС.</a:t>
              </a:r>
            </a:p>
            <a:p>
              <a:pPr marL="171450" lvl="1" indent="-171450" defTabSz="889000">
                <a:spcAft>
                  <a:spcPct val="15000"/>
                </a:spcAft>
                <a:buFontTx/>
                <a:buChar char="•"/>
                <a:defRPr/>
              </a:pPr>
              <a:r>
                <a:rPr lang="ru-RU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900113" y="2924175"/>
            <a:ext cx="1428750" cy="1000125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/>
              <a:t>Отчет деятельности по благоустройству и </a:t>
            </a:r>
            <a:br>
              <a:rPr lang="ru-RU" sz="3200" b="1" smtClean="0"/>
            </a:br>
            <a:r>
              <a:rPr lang="ru-RU" sz="3200" b="1" smtClean="0"/>
              <a:t>сан. очистке </a:t>
            </a:r>
            <a:endParaRPr lang="ru-RU" sz="3200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571612"/>
          <a:ext cx="878684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</a:t>
            </a:r>
            <a:endParaRPr lang="ru-RU" dirty="0"/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52613"/>
            <a:ext cx="770413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163</TotalTime>
  <Words>207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</vt:lpstr>
      <vt:lpstr>Calibri</vt:lpstr>
      <vt:lpstr>Wingdings</vt:lpstr>
      <vt:lpstr>Wingdings 2</vt:lpstr>
      <vt:lpstr>Tw Cen MT</vt:lpstr>
      <vt:lpstr>Times New Roman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Диаграмма Microsoft Excel</vt:lpstr>
      <vt:lpstr>ОТЧЕТ ДЕЯТЕЛЬНОСТИ  ТСЖ «НАДЕЖДА 2011»</vt:lpstr>
      <vt:lpstr>ОГЛАВЛЕНИЕ </vt:lpstr>
      <vt:lpstr>Отчет деятельности службы АДС за 2016 год</vt:lpstr>
      <vt:lpstr>Отчет деятельности службы АДС за 2016 год</vt:lpstr>
      <vt:lpstr>Сравнительный анализ по поступившим заявкам в период с января по декабрь 2016 г. </vt:lpstr>
      <vt:lpstr>Сравнительный анализ по поступившим заявкам 2013- 2014 – 2015-2016 гг. </vt:lpstr>
      <vt:lpstr>Отчет деятельности по управлению, содержанию и текущему ремонту</vt:lpstr>
      <vt:lpstr>Отчет деятельности по благоустройству и  сан. очистке 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Отчет финансово-хозяйственной деятельности за 2016 год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деятельности  ТСЖ «НАДЕЖДА 2011»</dc:title>
  <dc:creator>Админ</dc:creator>
  <cp:lastModifiedBy>1</cp:lastModifiedBy>
  <cp:revision>25</cp:revision>
  <dcterms:created xsi:type="dcterms:W3CDTF">2016-03-11T03:49:17Z</dcterms:created>
  <dcterms:modified xsi:type="dcterms:W3CDTF">2017-03-23T06:16:08Z</dcterms:modified>
</cp:coreProperties>
</file>