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9F961-26AD-4D71-889B-339C5468EFA4}" type="doc">
      <dgm:prSet loTypeId="urn:microsoft.com/office/officeart/2005/8/layout/list1" loCatId="list" qsTypeId="urn:microsoft.com/office/officeart/2005/8/quickstyle/simple1#6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DCC47300-5DB4-44AD-ADD5-4F58F0B287CE}">
      <dgm:prSet phldrT="[Текст]" custT="1"/>
      <dgm:spPr/>
      <dgm:t>
        <a:bodyPr/>
        <a:lstStyle/>
        <a:p>
          <a:r>
            <a:rPr lang="ru-RU" sz="1800" dirty="0" smtClean="0"/>
            <a:t>1) Отчет деятельности АДС</a:t>
          </a:r>
          <a:endParaRPr lang="ru-RU" sz="1800" dirty="0"/>
        </a:p>
      </dgm:t>
    </dgm:pt>
    <dgm:pt modelId="{50D6EAE0-2B75-498F-BE23-DFDC5086E435}" type="parTrans" cxnId="{0E0E064E-CEC8-48C5-A0E9-BD79E2789898}">
      <dgm:prSet/>
      <dgm:spPr/>
      <dgm:t>
        <a:bodyPr/>
        <a:lstStyle/>
        <a:p>
          <a:endParaRPr lang="ru-RU"/>
        </a:p>
      </dgm:t>
    </dgm:pt>
    <dgm:pt modelId="{8D428B10-9F35-4B5A-B3D0-C07489D3902F}" type="sibTrans" cxnId="{0E0E064E-CEC8-48C5-A0E9-BD79E2789898}">
      <dgm:prSet/>
      <dgm:spPr/>
      <dgm:t>
        <a:bodyPr/>
        <a:lstStyle/>
        <a:p>
          <a:endParaRPr lang="ru-RU"/>
        </a:p>
      </dgm:t>
    </dgm:pt>
    <dgm:pt modelId="{6A1AC7A5-7B5C-4B28-BF53-4F85F5ADD7B0}">
      <dgm:prSet phldrT="[Текст]" custT="1"/>
      <dgm:spPr/>
      <dgm:t>
        <a:bodyPr/>
        <a:lstStyle/>
        <a:p>
          <a:r>
            <a:rPr lang="ru-RU" sz="1800" dirty="0" smtClean="0"/>
            <a:t>2) Отчет деятельности по управлению, содержанию и текущему ремонту  </a:t>
          </a:r>
          <a:endParaRPr lang="ru-RU" sz="1800" dirty="0"/>
        </a:p>
      </dgm:t>
    </dgm:pt>
    <dgm:pt modelId="{592D21B8-1449-4AEA-85AF-50B8AB03F458}" type="parTrans" cxnId="{103EF654-3C7A-4714-9D13-D4C72ED0AED3}">
      <dgm:prSet/>
      <dgm:spPr/>
      <dgm:t>
        <a:bodyPr/>
        <a:lstStyle/>
        <a:p>
          <a:endParaRPr lang="ru-RU"/>
        </a:p>
      </dgm:t>
    </dgm:pt>
    <dgm:pt modelId="{CB270346-F1E3-4D25-8CEB-EACC16AC0DA9}" type="sibTrans" cxnId="{103EF654-3C7A-4714-9D13-D4C72ED0AED3}">
      <dgm:prSet/>
      <dgm:spPr/>
      <dgm:t>
        <a:bodyPr/>
        <a:lstStyle/>
        <a:p>
          <a:endParaRPr lang="ru-RU"/>
        </a:p>
      </dgm:t>
    </dgm:pt>
    <dgm:pt modelId="{20365188-0C29-4F17-BE27-E7E6CC164053}">
      <dgm:prSet phldrT="[Текст]" custT="1"/>
      <dgm:spPr/>
      <dgm:t>
        <a:bodyPr/>
        <a:lstStyle/>
        <a:p>
          <a:r>
            <a:rPr lang="ru-RU" sz="1800" dirty="0" smtClean="0"/>
            <a:t>3) Финансово-хозяйственная деятельность </a:t>
          </a:r>
          <a:r>
            <a:rPr lang="ru-RU" sz="1800" smtClean="0"/>
            <a:t>за 2016 </a:t>
          </a:r>
          <a:r>
            <a:rPr lang="ru-RU" sz="1800" dirty="0" smtClean="0"/>
            <a:t>год. </a:t>
          </a:r>
          <a:endParaRPr lang="ru-RU" sz="1800" dirty="0"/>
        </a:p>
      </dgm:t>
    </dgm:pt>
    <dgm:pt modelId="{BB3ECE6B-2CCC-45DB-80DB-C719DF7BDE41}" type="parTrans" cxnId="{926B06D2-40A2-48BB-83A8-71B639950513}">
      <dgm:prSet/>
      <dgm:spPr/>
      <dgm:t>
        <a:bodyPr/>
        <a:lstStyle/>
        <a:p>
          <a:endParaRPr lang="ru-RU"/>
        </a:p>
      </dgm:t>
    </dgm:pt>
    <dgm:pt modelId="{18D4FEEA-EA32-40F6-AF47-1DB4AB019918}" type="sibTrans" cxnId="{926B06D2-40A2-48BB-83A8-71B639950513}">
      <dgm:prSet/>
      <dgm:spPr/>
      <dgm:t>
        <a:bodyPr/>
        <a:lstStyle/>
        <a:p>
          <a:endParaRPr lang="ru-RU"/>
        </a:p>
      </dgm:t>
    </dgm:pt>
    <dgm:pt modelId="{B4DC2672-E532-49EC-A733-50E081076384}" type="pres">
      <dgm:prSet presAssocID="{0FC9F961-26AD-4D71-889B-339C5468EF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2EF88-861D-4966-8264-FD3896FA3B94}" type="pres">
      <dgm:prSet presAssocID="{DCC47300-5DB4-44AD-ADD5-4F58F0B287CE}" presName="parentLin" presStyleCnt="0"/>
      <dgm:spPr/>
    </dgm:pt>
    <dgm:pt modelId="{0EC9BEF7-3B31-4478-9FEA-0B0CD2D6EF75}" type="pres">
      <dgm:prSet presAssocID="{DCC47300-5DB4-44AD-ADD5-4F58F0B287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C16C54-6A92-4215-9DF9-5B09E229F388}" type="pres">
      <dgm:prSet presAssocID="{DCC47300-5DB4-44AD-ADD5-4F58F0B287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ABF5E-D9FD-49DA-81FC-7185745BFF59}" type="pres">
      <dgm:prSet presAssocID="{DCC47300-5DB4-44AD-ADD5-4F58F0B287CE}" presName="negativeSpace" presStyleCnt="0"/>
      <dgm:spPr/>
    </dgm:pt>
    <dgm:pt modelId="{407CFC0C-D95D-4B40-83CB-8E31B3566A89}" type="pres">
      <dgm:prSet presAssocID="{DCC47300-5DB4-44AD-ADD5-4F58F0B287CE}" presName="childText" presStyleLbl="conFgAcc1" presStyleIdx="0" presStyleCnt="3">
        <dgm:presLayoutVars>
          <dgm:bulletEnabled val="1"/>
        </dgm:presLayoutVars>
      </dgm:prSet>
      <dgm:spPr/>
    </dgm:pt>
    <dgm:pt modelId="{01064AAB-69F4-4257-B816-7D983185B499}" type="pres">
      <dgm:prSet presAssocID="{8D428B10-9F35-4B5A-B3D0-C07489D3902F}" presName="spaceBetweenRectangles" presStyleCnt="0"/>
      <dgm:spPr/>
    </dgm:pt>
    <dgm:pt modelId="{5361BF82-8021-4328-907C-CAFC5FD70F07}" type="pres">
      <dgm:prSet presAssocID="{6A1AC7A5-7B5C-4B28-BF53-4F85F5ADD7B0}" presName="parentLin" presStyleCnt="0"/>
      <dgm:spPr/>
    </dgm:pt>
    <dgm:pt modelId="{C37FD9BF-8620-42FB-B040-CFF1429D690A}" type="pres">
      <dgm:prSet presAssocID="{6A1AC7A5-7B5C-4B28-BF53-4F85F5ADD7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1579D5-15CF-4DC3-B761-EB3DB393DB1E}" type="pres">
      <dgm:prSet presAssocID="{6A1AC7A5-7B5C-4B28-BF53-4F85F5ADD7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8C738-B6A6-485B-80D5-94E66858AE47}" type="pres">
      <dgm:prSet presAssocID="{6A1AC7A5-7B5C-4B28-BF53-4F85F5ADD7B0}" presName="negativeSpace" presStyleCnt="0"/>
      <dgm:spPr/>
    </dgm:pt>
    <dgm:pt modelId="{C4CF8407-92A3-4BEE-BF77-1F2A3DE1E1E7}" type="pres">
      <dgm:prSet presAssocID="{6A1AC7A5-7B5C-4B28-BF53-4F85F5ADD7B0}" presName="childText" presStyleLbl="conFgAcc1" presStyleIdx="1" presStyleCnt="3">
        <dgm:presLayoutVars>
          <dgm:bulletEnabled val="1"/>
        </dgm:presLayoutVars>
      </dgm:prSet>
      <dgm:spPr/>
    </dgm:pt>
    <dgm:pt modelId="{5838D47F-BB2D-44A1-BA6F-1EE22A16789E}" type="pres">
      <dgm:prSet presAssocID="{CB270346-F1E3-4D25-8CEB-EACC16AC0DA9}" presName="spaceBetweenRectangles" presStyleCnt="0"/>
      <dgm:spPr/>
    </dgm:pt>
    <dgm:pt modelId="{C051414C-15A7-4ECE-8924-3C1ECFE3EB88}" type="pres">
      <dgm:prSet presAssocID="{20365188-0C29-4F17-BE27-E7E6CC164053}" presName="parentLin" presStyleCnt="0"/>
      <dgm:spPr/>
    </dgm:pt>
    <dgm:pt modelId="{F05EC822-94BD-4C0B-8F4A-A65765A1842A}" type="pres">
      <dgm:prSet presAssocID="{20365188-0C29-4F17-BE27-E7E6CC1640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78431F-3CEE-4517-913A-900B4220AA60}" type="pres">
      <dgm:prSet presAssocID="{20365188-0C29-4F17-BE27-E7E6CC1640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C7743-FD91-40D9-9483-811893F6388E}" type="pres">
      <dgm:prSet presAssocID="{20365188-0C29-4F17-BE27-E7E6CC164053}" presName="negativeSpace" presStyleCnt="0"/>
      <dgm:spPr/>
    </dgm:pt>
    <dgm:pt modelId="{C0BDE91E-9E03-419A-88B6-3E06ABCD9986}" type="pres">
      <dgm:prSet presAssocID="{20365188-0C29-4F17-BE27-E7E6CC1640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AAD733-4F96-4B31-80E1-37D674A9ACE9}" type="presOf" srcId="{DCC47300-5DB4-44AD-ADD5-4F58F0B287CE}" destId="{80C16C54-6A92-4215-9DF9-5B09E229F388}" srcOrd="1" destOrd="0" presId="urn:microsoft.com/office/officeart/2005/8/layout/list1"/>
    <dgm:cxn modelId="{B5734624-DDD2-4F35-89D3-F4DCA857077B}" type="presOf" srcId="{20365188-0C29-4F17-BE27-E7E6CC164053}" destId="{0078431F-3CEE-4517-913A-900B4220AA60}" srcOrd="1" destOrd="0" presId="urn:microsoft.com/office/officeart/2005/8/layout/list1"/>
    <dgm:cxn modelId="{1CF72D9A-51F4-408C-8907-A6A865E90047}" type="presOf" srcId="{20365188-0C29-4F17-BE27-E7E6CC164053}" destId="{F05EC822-94BD-4C0B-8F4A-A65765A1842A}" srcOrd="0" destOrd="0" presId="urn:microsoft.com/office/officeart/2005/8/layout/list1"/>
    <dgm:cxn modelId="{E6D5A389-2E6D-4650-8A58-E97FE55F119C}" type="presOf" srcId="{DCC47300-5DB4-44AD-ADD5-4F58F0B287CE}" destId="{0EC9BEF7-3B31-4478-9FEA-0B0CD2D6EF75}" srcOrd="0" destOrd="0" presId="urn:microsoft.com/office/officeart/2005/8/layout/list1"/>
    <dgm:cxn modelId="{103EF654-3C7A-4714-9D13-D4C72ED0AED3}" srcId="{0FC9F961-26AD-4D71-889B-339C5468EFA4}" destId="{6A1AC7A5-7B5C-4B28-BF53-4F85F5ADD7B0}" srcOrd="1" destOrd="0" parTransId="{592D21B8-1449-4AEA-85AF-50B8AB03F458}" sibTransId="{CB270346-F1E3-4D25-8CEB-EACC16AC0DA9}"/>
    <dgm:cxn modelId="{926B06D2-40A2-48BB-83A8-71B639950513}" srcId="{0FC9F961-26AD-4D71-889B-339C5468EFA4}" destId="{20365188-0C29-4F17-BE27-E7E6CC164053}" srcOrd="2" destOrd="0" parTransId="{BB3ECE6B-2CCC-45DB-80DB-C719DF7BDE41}" sibTransId="{18D4FEEA-EA32-40F6-AF47-1DB4AB019918}"/>
    <dgm:cxn modelId="{2BA81BB6-CEAC-44E1-A3B8-80DF4D15E99B}" type="presOf" srcId="{6A1AC7A5-7B5C-4B28-BF53-4F85F5ADD7B0}" destId="{8C1579D5-15CF-4DC3-B761-EB3DB393DB1E}" srcOrd="1" destOrd="0" presId="urn:microsoft.com/office/officeart/2005/8/layout/list1"/>
    <dgm:cxn modelId="{79417892-F3D5-4421-BD70-F39D8B5B53C4}" type="presOf" srcId="{0FC9F961-26AD-4D71-889B-339C5468EFA4}" destId="{B4DC2672-E532-49EC-A733-50E081076384}" srcOrd="0" destOrd="0" presId="urn:microsoft.com/office/officeart/2005/8/layout/list1"/>
    <dgm:cxn modelId="{6951E7C2-8A90-4FBA-B3D6-936D20593D69}" type="presOf" srcId="{6A1AC7A5-7B5C-4B28-BF53-4F85F5ADD7B0}" destId="{C37FD9BF-8620-42FB-B040-CFF1429D690A}" srcOrd="0" destOrd="0" presId="urn:microsoft.com/office/officeart/2005/8/layout/list1"/>
    <dgm:cxn modelId="{0E0E064E-CEC8-48C5-A0E9-BD79E2789898}" srcId="{0FC9F961-26AD-4D71-889B-339C5468EFA4}" destId="{DCC47300-5DB4-44AD-ADD5-4F58F0B287CE}" srcOrd="0" destOrd="0" parTransId="{50D6EAE0-2B75-498F-BE23-DFDC5086E435}" sibTransId="{8D428B10-9F35-4B5A-B3D0-C07489D3902F}"/>
    <dgm:cxn modelId="{59F0EE7F-97A6-4C03-B490-FF6299C59EA4}" type="presParOf" srcId="{B4DC2672-E532-49EC-A733-50E081076384}" destId="{5972EF88-861D-4966-8264-FD3896FA3B94}" srcOrd="0" destOrd="0" presId="urn:microsoft.com/office/officeart/2005/8/layout/list1"/>
    <dgm:cxn modelId="{80DCC440-5EB9-4BFB-9F85-2B1F9A66E91F}" type="presParOf" srcId="{5972EF88-861D-4966-8264-FD3896FA3B94}" destId="{0EC9BEF7-3B31-4478-9FEA-0B0CD2D6EF75}" srcOrd="0" destOrd="0" presId="urn:microsoft.com/office/officeart/2005/8/layout/list1"/>
    <dgm:cxn modelId="{5E083E5B-860C-4AAA-B41D-8BADAB573397}" type="presParOf" srcId="{5972EF88-861D-4966-8264-FD3896FA3B94}" destId="{80C16C54-6A92-4215-9DF9-5B09E229F388}" srcOrd="1" destOrd="0" presId="urn:microsoft.com/office/officeart/2005/8/layout/list1"/>
    <dgm:cxn modelId="{DA4A4BB8-620E-4AE4-B2F3-1E719E3BF6FE}" type="presParOf" srcId="{B4DC2672-E532-49EC-A733-50E081076384}" destId="{EB1ABF5E-D9FD-49DA-81FC-7185745BFF59}" srcOrd="1" destOrd="0" presId="urn:microsoft.com/office/officeart/2005/8/layout/list1"/>
    <dgm:cxn modelId="{7CECE8D9-A7D8-4FF3-92E1-43D3DDAB7133}" type="presParOf" srcId="{B4DC2672-E532-49EC-A733-50E081076384}" destId="{407CFC0C-D95D-4B40-83CB-8E31B3566A89}" srcOrd="2" destOrd="0" presId="urn:microsoft.com/office/officeart/2005/8/layout/list1"/>
    <dgm:cxn modelId="{1EC31AEA-1F75-4DDC-A0E7-BAF91CC7F302}" type="presParOf" srcId="{B4DC2672-E532-49EC-A733-50E081076384}" destId="{01064AAB-69F4-4257-B816-7D983185B499}" srcOrd="3" destOrd="0" presId="urn:microsoft.com/office/officeart/2005/8/layout/list1"/>
    <dgm:cxn modelId="{1BB740B3-EEA5-480E-9A49-4CB231113DA7}" type="presParOf" srcId="{B4DC2672-E532-49EC-A733-50E081076384}" destId="{5361BF82-8021-4328-907C-CAFC5FD70F07}" srcOrd="4" destOrd="0" presId="urn:microsoft.com/office/officeart/2005/8/layout/list1"/>
    <dgm:cxn modelId="{1E52EE33-82D8-4A4E-BF95-989BCF9DFB92}" type="presParOf" srcId="{5361BF82-8021-4328-907C-CAFC5FD70F07}" destId="{C37FD9BF-8620-42FB-B040-CFF1429D690A}" srcOrd="0" destOrd="0" presId="urn:microsoft.com/office/officeart/2005/8/layout/list1"/>
    <dgm:cxn modelId="{F359E4BA-78AB-4687-81F8-64C41D0F3FA9}" type="presParOf" srcId="{5361BF82-8021-4328-907C-CAFC5FD70F07}" destId="{8C1579D5-15CF-4DC3-B761-EB3DB393DB1E}" srcOrd="1" destOrd="0" presId="urn:microsoft.com/office/officeart/2005/8/layout/list1"/>
    <dgm:cxn modelId="{C0D93D3D-D69C-41FD-BE4E-D8F8193C29FD}" type="presParOf" srcId="{B4DC2672-E532-49EC-A733-50E081076384}" destId="{02E8C738-B6A6-485B-80D5-94E66858AE47}" srcOrd="5" destOrd="0" presId="urn:microsoft.com/office/officeart/2005/8/layout/list1"/>
    <dgm:cxn modelId="{4C7A06FF-DB1C-492A-B62D-88640104D8F3}" type="presParOf" srcId="{B4DC2672-E532-49EC-A733-50E081076384}" destId="{C4CF8407-92A3-4BEE-BF77-1F2A3DE1E1E7}" srcOrd="6" destOrd="0" presId="urn:microsoft.com/office/officeart/2005/8/layout/list1"/>
    <dgm:cxn modelId="{61B09C74-6273-49FC-82DE-A8EA88649926}" type="presParOf" srcId="{B4DC2672-E532-49EC-A733-50E081076384}" destId="{5838D47F-BB2D-44A1-BA6F-1EE22A16789E}" srcOrd="7" destOrd="0" presId="urn:microsoft.com/office/officeart/2005/8/layout/list1"/>
    <dgm:cxn modelId="{EA88EF45-F2AC-4E9F-B9EF-F2ADF0B09925}" type="presParOf" srcId="{B4DC2672-E532-49EC-A733-50E081076384}" destId="{C051414C-15A7-4ECE-8924-3C1ECFE3EB88}" srcOrd="8" destOrd="0" presId="urn:microsoft.com/office/officeart/2005/8/layout/list1"/>
    <dgm:cxn modelId="{0C8AB5CA-2DFB-4CA7-AE35-DAD2A2535526}" type="presParOf" srcId="{C051414C-15A7-4ECE-8924-3C1ECFE3EB88}" destId="{F05EC822-94BD-4C0B-8F4A-A65765A1842A}" srcOrd="0" destOrd="0" presId="urn:microsoft.com/office/officeart/2005/8/layout/list1"/>
    <dgm:cxn modelId="{9F1927D9-50D0-485F-B7EF-7522A2D2AAF2}" type="presParOf" srcId="{C051414C-15A7-4ECE-8924-3C1ECFE3EB88}" destId="{0078431F-3CEE-4517-913A-900B4220AA60}" srcOrd="1" destOrd="0" presId="urn:microsoft.com/office/officeart/2005/8/layout/list1"/>
    <dgm:cxn modelId="{486B416C-D5A4-4723-940F-9188A9931023}" type="presParOf" srcId="{B4DC2672-E532-49EC-A733-50E081076384}" destId="{2E3C7743-FD91-40D9-9483-811893F6388E}" srcOrd="9" destOrd="0" presId="urn:microsoft.com/office/officeart/2005/8/layout/list1"/>
    <dgm:cxn modelId="{F35F4806-017E-4626-B1D4-442D72E85911}" type="presParOf" srcId="{B4DC2672-E532-49EC-A733-50E081076384}" destId="{C0BDE91E-9E03-419A-88B6-3E06ABCD99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93B2B-80CF-4580-B49D-670ACDE77722}" type="doc">
      <dgm:prSet loTypeId="urn:microsoft.com/office/officeart/2005/8/layout/list1" loCatId="list" qsTypeId="urn:microsoft.com/office/officeart/2005/8/quickstyle/simple1#7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3BD0FA35-A719-4210-A73F-E81AA93B1657}">
      <dgm:prSet phldrT="[Текст]"/>
      <dgm:spPr/>
      <dgm:t>
        <a:bodyPr/>
        <a:lstStyle/>
        <a:p>
          <a:r>
            <a:rPr lang="ru-RU" dirty="0" smtClean="0"/>
            <a:t>Высадка цветов – 450 штук, установка клумб – 8 шт.</a:t>
          </a:r>
          <a:endParaRPr lang="ru-RU" dirty="0"/>
        </a:p>
      </dgm:t>
    </dgm:pt>
    <dgm:pt modelId="{516916E4-A181-4C35-8621-17B4E1F83DFD}" type="parTrans" cxnId="{7E90EEB5-54F7-4FF2-A4E4-940ECBF3265B}">
      <dgm:prSet/>
      <dgm:spPr/>
      <dgm:t>
        <a:bodyPr/>
        <a:lstStyle/>
        <a:p>
          <a:endParaRPr lang="ru-RU"/>
        </a:p>
      </dgm:t>
    </dgm:pt>
    <dgm:pt modelId="{ED8D4FD2-BC10-4554-9562-531FB248B28D}" type="sibTrans" cxnId="{7E90EEB5-54F7-4FF2-A4E4-940ECBF3265B}">
      <dgm:prSet/>
      <dgm:spPr/>
      <dgm:t>
        <a:bodyPr/>
        <a:lstStyle/>
        <a:p>
          <a:endParaRPr lang="ru-RU"/>
        </a:p>
      </dgm:t>
    </dgm:pt>
    <dgm:pt modelId="{75184A4C-9994-4E9F-B83F-6AE0DBB6D435}">
      <dgm:prSet phldrT="[Текст]"/>
      <dgm:spPr/>
      <dgm:t>
        <a:bodyPr/>
        <a:lstStyle/>
        <a:p>
          <a:r>
            <a:rPr lang="ru-RU" dirty="0" smtClean="0"/>
            <a:t>Завоз земли – 2 м3, </a:t>
          </a:r>
          <a:endParaRPr lang="ru-RU" dirty="0"/>
        </a:p>
      </dgm:t>
    </dgm:pt>
    <dgm:pt modelId="{F68B1EB6-48FF-412C-BF9E-6B575A98A980}" type="parTrans" cxnId="{12E8B827-3558-4188-967B-A03D69DB8183}">
      <dgm:prSet/>
      <dgm:spPr/>
      <dgm:t>
        <a:bodyPr/>
        <a:lstStyle/>
        <a:p>
          <a:endParaRPr lang="ru-RU"/>
        </a:p>
      </dgm:t>
    </dgm:pt>
    <dgm:pt modelId="{B9C34C2C-0A97-4E6D-827F-A8338283A91A}" type="sibTrans" cxnId="{12E8B827-3558-4188-967B-A03D69DB8183}">
      <dgm:prSet/>
      <dgm:spPr/>
      <dgm:t>
        <a:bodyPr/>
        <a:lstStyle/>
        <a:p>
          <a:endParaRPr lang="ru-RU"/>
        </a:p>
      </dgm:t>
    </dgm:pt>
    <dgm:pt modelId="{B76E85C7-EB87-4572-B9CE-731F8AEE13F1}">
      <dgm:prSet phldrT="[Текст]"/>
      <dgm:spPr/>
      <dgm:t>
        <a:bodyPr/>
        <a:lstStyle/>
        <a:p>
          <a:r>
            <a:rPr lang="ru-RU" dirty="0" smtClean="0"/>
            <a:t>Высадка цветов – 410 штук </a:t>
          </a:r>
          <a:endParaRPr lang="ru-RU" dirty="0"/>
        </a:p>
      </dgm:t>
    </dgm:pt>
    <dgm:pt modelId="{716250B9-A8F1-437D-9606-B65EFDBA45F5}" type="parTrans" cxnId="{0070A57F-2DE9-444F-B8C2-60B28FB2C0D3}">
      <dgm:prSet/>
      <dgm:spPr/>
      <dgm:t>
        <a:bodyPr/>
        <a:lstStyle/>
        <a:p>
          <a:endParaRPr lang="ru-RU"/>
        </a:p>
      </dgm:t>
    </dgm:pt>
    <dgm:pt modelId="{FB3F2C6C-BBD6-409F-9918-E78486C517C7}" type="sibTrans" cxnId="{0070A57F-2DE9-444F-B8C2-60B28FB2C0D3}">
      <dgm:prSet/>
      <dgm:spPr/>
      <dgm:t>
        <a:bodyPr/>
        <a:lstStyle/>
        <a:p>
          <a:endParaRPr lang="ru-RU"/>
        </a:p>
      </dgm:t>
    </dgm:pt>
    <dgm:pt modelId="{B89512AF-1608-4B18-BA6E-DB05F890A47B}">
      <dgm:prSet phldrT="[Текст]"/>
      <dgm:spPr/>
      <dgm:t>
        <a:bodyPr/>
        <a:lstStyle/>
        <a:p>
          <a:r>
            <a:rPr lang="ru-RU" dirty="0" smtClean="0"/>
            <a:t>Скос</a:t>
          </a:r>
          <a:r>
            <a:rPr lang="ru-RU" baseline="0" dirty="0" smtClean="0"/>
            <a:t> камыша – 150 м2, сбор сухой травы – 15 мешков </a:t>
          </a:r>
          <a:endParaRPr lang="ru-RU" dirty="0"/>
        </a:p>
      </dgm:t>
    </dgm:pt>
    <dgm:pt modelId="{04DAAF46-6D7E-4D47-8598-6BC01D0C3424}" type="parTrans" cxnId="{AD4ACE81-81B3-4D40-99B2-12F26AFADBE2}">
      <dgm:prSet/>
      <dgm:spPr/>
      <dgm:t>
        <a:bodyPr/>
        <a:lstStyle/>
        <a:p>
          <a:endParaRPr lang="ru-RU"/>
        </a:p>
      </dgm:t>
    </dgm:pt>
    <dgm:pt modelId="{070D64C3-A7C6-41A9-9CDB-9512357790F6}" type="sibTrans" cxnId="{AD4ACE81-81B3-4D40-99B2-12F26AFADBE2}">
      <dgm:prSet/>
      <dgm:spPr/>
      <dgm:t>
        <a:bodyPr/>
        <a:lstStyle/>
        <a:p>
          <a:endParaRPr lang="ru-RU"/>
        </a:p>
      </dgm:t>
    </dgm:pt>
    <dgm:pt modelId="{72507ACA-7EA2-4257-8C6C-A7C2CC5BD4D6}">
      <dgm:prSet phldrT="[Текст]"/>
      <dgm:spPr/>
      <dgm:t>
        <a:bodyPr/>
        <a:lstStyle/>
        <a:p>
          <a:r>
            <a:rPr lang="ru-RU" dirty="0" smtClean="0"/>
            <a:t>Вывоз КГМ – 23 м3 </a:t>
          </a:r>
          <a:endParaRPr lang="ru-RU" dirty="0"/>
        </a:p>
      </dgm:t>
    </dgm:pt>
    <dgm:pt modelId="{85029F07-07A2-4030-81B2-D588C43F2B73}" type="parTrans" cxnId="{F11001C9-D1BB-4EFB-A786-9CB5A89C8080}">
      <dgm:prSet/>
      <dgm:spPr/>
      <dgm:t>
        <a:bodyPr/>
        <a:lstStyle/>
        <a:p>
          <a:endParaRPr lang="ru-RU"/>
        </a:p>
      </dgm:t>
    </dgm:pt>
    <dgm:pt modelId="{7706278A-0B9F-413E-901F-5698C690A18F}" type="sibTrans" cxnId="{F11001C9-D1BB-4EFB-A786-9CB5A89C8080}">
      <dgm:prSet/>
      <dgm:spPr/>
      <dgm:t>
        <a:bodyPr/>
        <a:lstStyle/>
        <a:p>
          <a:endParaRPr lang="ru-RU"/>
        </a:p>
      </dgm:t>
    </dgm:pt>
    <dgm:pt modelId="{D72C7F18-A19C-4A90-9707-97914D4A5E5E}">
      <dgm:prSet phldrT="[Текст]"/>
      <dgm:spPr/>
      <dgm:t>
        <a:bodyPr/>
        <a:lstStyle/>
        <a:p>
          <a:r>
            <a:rPr lang="ru-RU" dirty="0" smtClean="0"/>
            <a:t>Ремонт и покраска мусорных контейнеров – 3 шт.</a:t>
          </a:r>
          <a:endParaRPr lang="ru-RU" dirty="0"/>
        </a:p>
      </dgm:t>
    </dgm:pt>
    <dgm:pt modelId="{E9CFE86F-F033-435C-A5DC-2E91607ACD76}" type="parTrans" cxnId="{73DD4282-0A4A-48EA-B78B-E49FACBB9777}">
      <dgm:prSet/>
      <dgm:spPr/>
      <dgm:t>
        <a:bodyPr/>
        <a:lstStyle/>
        <a:p>
          <a:endParaRPr lang="ru-RU"/>
        </a:p>
      </dgm:t>
    </dgm:pt>
    <dgm:pt modelId="{3C2DA8EB-45CE-467E-BC05-A20EEC8CAB52}" type="sibTrans" cxnId="{73DD4282-0A4A-48EA-B78B-E49FACBB9777}">
      <dgm:prSet/>
      <dgm:spPr/>
      <dgm:t>
        <a:bodyPr/>
        <a:lstStyle/>
        <a:p>
          <a:endParaRPr lang="ru-RU"/>
        </a:p>
      </dgm:t>
    </dgm:pt>
    <dgm:pt modelId="{7EF9CE80-CF9A-4B14-938F-1A60CD116316}">
      <dgm:prSet phldrT="[Текст]"/>
      <dgm:spPr/>
      <dgm:t>
        <a:bodyPr/>
        <a:lstStyle/>
        <a:p>
          <a:r>
            <a:rPr lang="ru-RU" dirty="0" smtClean="0"/>
            <a:t>Вывоз ТБО – 720 м3</a:t>
          </a:r>
          <a:endParaRPr lang="ru-RU" dirty="0"/>
        </a:p>
      </dgm:t>
    </dgm:pt>
    <dgm:pt modelId="{21DBB9DA-C89B-4F38-A0F6-1CB231E3635C}" type="parTrans" cxnId="{4FB65D08-F436-48EA-9DC1-27FA9EDEEFB2}">
      <dgm:prSet/>
      <dgm:spPr/>
      <dgm:t>
        <a:bodyPr/>
        <a:lstStyle/>
        <a:p>
          <a:endParaRPr lang="ru-RU"/>
        </a:p>
      </dgm:t>
    </dgm:pt>
    <dgm:pt modelId="{18B419AE-31D0-464C-95CF-8102274779B9}" type="sibTrans" cxnId="{4FB65D08-F436-48EA-9DC1-27FA9EDEEFB2}">
      <dgm:prSet/>
      <dgm:spPr/>
      <dgm:t>
        <a:bodyPr/>
        <a:lstStyle/>
        <a:p>
          <a:endParaRPr lang="ru-RU"/>
        </a:p>
      </dgm:t>
    </dgm:pt>
    <dgm:pt modelId="{B15FAAC9-A393-4642-9FD6-13480766126D}">
      <dgm:prSet phldrT="[Текст]"/>
      <dgm:spPr/>
      <dgm:t>
        <a:bodyPr/>
        <a:lstStyle/>
        <a:p>
          <a:r>
            <a:rPr lang="ru-RU" dirty="0" smtClean="0"/>
            <a:t>Высадка саженцев в палисаднике – 55 шт.  </a:t>
          </a:r>
          <a:endParaRPr lang="ru-RU" dirty="0"/>
        </a:p>
      </dgm:t>
    </dgm:pt>
    <dgm:pt modelId="{95B5CFA6-CD96-4946-9B94-14A23FD85BF2}" type="parTrans" cxnId="{8B4D7EDE-0019-4B8D-BCBC-5D6E5739B445}">
      <dgm:prSet/>
      <dgm:spPr/>
      <dgm:t>
        <a:bodyPr/>
        <a:lstStyle/>
        <a:p>
          <a:endParaRPr lang="ru-RU"/>
        </a:p>
      </dgm:t>
    </dgm:pt>
    <dgm:pt modelId="{9F2F82D5-3959-4BEB-B218-C686F0115D0C}" type="sibTrans" cxnId="{8B4D7EDE-0019-4B8D-BCBC-5D6E5739B445}">
      <dgm:prSet/>
      <dgm:spPr/>
      <dgm:t>
        <a:bodyPr/>
        <a:lstStyle/>
        <a:p>
          <a:endParaRPr lang="ru-RU"/>
        </a:p>
      </dgm:t>
    </dgm:pt>
    <dgm:pt modelId="{124A1F8A-06E2-42A0-9318-656A68A276E8}" type="pres">
      <dgm:prSet presAssocID="{A1A93B2B-80CF-4580-B49D-670ACDE777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344F3-C691-4342-B90A-C5B6817462CE}" type="pres">
      <dgm:prSet presAssocID="{3BD0FA35-A719-4210-A73F-E81AA93B1657}" presName="parentLin" presStyleCnt="0"/>
      <dgm:spPr/>
    </dgm:pt>
    <dgm:pt modelId="{43D4ACDB-7080-440C-B93C-58A8DB0AAF7D}" type="pres">
      <dgm:prSet presAssocID="{3BD0FA35-A719-4210-A73F-E81AA93B165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65E2469-352D-49B1-BE6C-C5EF0EED80B3}" type="pres">
      <dgm:prSet presAssocID="{3BD0FA35-A719-4210-A73F-E81AA93B165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910EA-C4D0-48A9-B793-113621D51F1A}" type="pres">
      <dgm:prSet presAssocID="{3BD0FA35-A719-4210-A73F-E81AA93B1657}" presName="negativeSpace" presStyleCnt="0"/>
      <dgm:spPr/>
    </dgm:pt>
    <dgm:pt modelId="{D7A09881-A5AF-4642-AB29-A4B5C26687CD}" type="pres">
      <dgm:prSet presAssocID="{3BD0FA35-A719-4210-A73F-E81AA93B1657}" presName="childText" presStyleLbl="conFgAcc1" presStyleIdx="0" presStyleCnt="8">
        <dgm:presLayoutVars>
          <dgm:bulletEnabled val="1"/>
        </dgm:presLayoutVars>
      </dgm:prSet>
      <dgm:spPr/>
    </dgm:pt>
    <dgm:pt modelId="{22553E96-0706-4B93-B073-FAAE489CBEE0}" type="pres">
      <dgm:prSet presAssocID="{ED8D4FD2-BC10-4554-9562-531FB248B28D}" presName="spaceBetweenRectangles" presStyleCnt="0"/>
      <dgm:spPr/>
    </dgm:pt>
    <dgm:pt modelId="{3D433096-1384-4C25-A9F1-BEFA9ED152D7}" type="pres">
      <dgm:prSet presAssocID="{75184A4C-9994-4E9F-B83F-6AE0DBB6D435}" presName="parentLin" presStyleCnt="0"/>
      <dgm:spPr/>
    </dgm:pt>
    <dgm:pt modelId="{308659A8-EE94-4041-9BA2-8D07A23A6603}" type="pres">
      <dgm:prSet presAssocID="{75184A4C-9994-4E9F-B83F-6AE0DBB6D43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8B591CE-BB88-4235-993A-7B4B528C5F97}" type="pres">
      <dgm:prSet presAssocID="{75184A4C-9994-4E9F-B83F-6AE0DBB6D43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F05D5-6A41-4574-8FEC-6450B67B52FB}" type="pres">
      <dgm:prSet presAssocID="{75184A4C-9994-4E9F-B83F-6AE0DBB6D435}" presName="negativeSpace" presStyleCnt="0"/>
      <dgm:spPr/>
    </dgm:pt>
    <dgm:pt modelId="{085DECC2-C8CC-4B46-8AC0-A3EF99C69025}" type="pres">
      <dgm:prSet presAssocID="{75184A4C-9994-4E9F-B83F-6AE0DBB6D435}" presName="childText" presStyleLbl="conFgAcc1" presStyleIdx="1" presStyleCnt="8">
        <dgm:presLayoutVars>
          <dgm:bulletEnabled val="1"/>
        </dgm:presLayoutVars>
      </dgm:prSet>
      <dgm:spPr/>
    </dgm:pt>
    <dgm:pt modelId="{B48AEC7E-0B5D-4822-BD71-88917296CBAC}" type="pres">
      <dgm:prSet presAssocID="{B9C34C2C-0A97-4E6D-827F-A8338283A91A}" presName="spaceBetweenRectangles" presStyleCnt="0"/>
      <dgm:spPr/>
    </dgm:pt>
    <dgm:pt modelId="{CAEA3F6C-8D15-412F-88B4-FC69320AA63A}" type="pres">
      <dgm:prSet presAssocID="{B76E85C7-EB87-4572-B9CE-731F8AEE13F1}" presName="parentLin" presStyleCnt="0"/>
      <dgm:spPr/>
    </dgm:pt>
    <dgm:pt modelId="{D7B1F59B-9FB7-45FF-AA52-93D29F365478}" type="pres">
      <dgm:prSet presAssocID="{B76E85C7-EB87-4572-B9CE-731F8AEE13F1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DB3E4AFF-F8C5-4A09-9086-0FD99B80FB85}" type="pres">
      <dgm:prSet presAssocID="{B76E85C7-EB87-4572-B9CE-731F8AEE13F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B32C2-0A5E-43EA-9070-9D1C44C97915}" type="pres">
      <dgm:prSet presAssocID="{B76E85C7-EB87-4572-B9CE-731F8AEE13F1}" presName="negativeSpace" presStyleCnt="0"/>
      <dgm:spPr/>
    </dgm:pt>
    <dgm:pt modelId="{17E10ABD-73CD-4602-89A8-3E51F252F02C}" type="pres">
      <dgm:prSet presAssocID="{B76E85C7-EB87-4572-B9CE-731F8AEE13F1}" presName="childText" presStyleLbl="conFgAcc1" presStyleIdx="2" presStyleCnt="8">
        <dgm:presLayoutVars>
          <dgm:bulletEnabled val="1"/>
        </dgm:presLayoutVars>
      </dgm:prSet>
      <dgm:spPr/>
    </dgm:pt>
    <dgm:pt modelId="{FC1B23BA-0DCA-4B6E-991E-DE60E7871F5D}" type="pres">
      <dgm:prSet presAssocID="{FB3F2C6C-BBD6-409F-9918-E78486C517C7}" presName="spaceBetweenRectangles" presStyleCnt="0"/>
      <dgm:spPr/>
    </dgm:pt>
    <dgm:pt modelId="{D7D483A0-ABE2-4E73-A802-896C6ECAFBE4}" type="pres">
      <dgm:prSet presAssocID="{B89512AF-1608-4B18-BA6E-DB05F890A47B}" presName="parentLin" presStyleCnt="0"/>
      <dgm:spPr/>
    </dgm:pt>
    <dgm:pt modelId="{DD088C85-2035-4CCF-9A6A-A074811C1AF1}" type="pres">
      <dgm:prSet presAssocID="{B89512AF-1608-4B18-BA6E-DB05F890A47B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99220193-E182-4279-B443-C0FDCB77AED5}" type="pres">
      <dgm:prSet presAssocID="{B89512AF-1608-4B18-BA6E-DB05F890A47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8E597-4F06-4D88-A989-58CC0848CE5C}" type="pres">
      <dgm:prSet presAssocID="{B89512AF-1608-4B18-BA6E-DB05F890A47B}" presName="negativeSpace" presStyleCnt="0"/>
      <dgm:spPr/>
    </dgm:pt>
    <dgm:pt modelId="{5921BD9B-DFD8-4588-B185-95DCBD600260}" type="pres">
      <dgm:prSet presAssocID="{B89512AF-1608-4B18-BA6E-DB05F890A47B}" presName="childText" presStyleLbl="conFgAcc1" presStyleIdx="3" presStyleCnt="8">
        <dgm:presLayoutVars>
          <dgm:bulletEnabled val="1"/>
        </dgm:presLayoutVars>
      </dgm:prSet>
      <dgm:spPr/>
    </dgm:pt>
    <dgm:pt modelId="{E77EFFAD-4D2A-4B70-AFD4-98294E287EBF}" type="pres">
      <dgm:prSet presAssocID="{070D64C3-A7C6-41A9-9CDB-9512357790F6}" presName="spaceBetweenRectangles" presStyleCnt="0"/>
      <dgm:spPr/>
    </dgm:pt>
    <dgm:pt modelId="{FA3F81D5-3CFF-421F-992C-0DC49CC2F0AD}" type="pres">
      <dgm:prSet presAssocID="{72507ACA-7EA2-4257-8C6C-A7C2CC5BD4D6}" presName="parentLin" presStyleCnt="0"/>
      <dgm:spPr/>
    </dgm:pt>
    <dgm:pt modelId="{7AF7E551-2FC0-41E3-9B11-9318FD1A9E16}" type="pres">
      <dgm:prSet presAssocID="{72507ACA-7EA2-4257-8C6C-A7C2CC5BD4D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DE778260-38FE-470C-A099-3B2935859BBC}" type="pres">
      <dgm:prSet presAssocID="{72507ACA-7EA2-4257-8C6C-A7C2CC5BD4D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45977-50E9-46F3-97DB-7C32D4A554E2}" type="pres">
      <dgm:prSet presAssocID="{72507ACA-7EA2-4257-8C6C-A7C2CC5BD4D6}" presName="negativeSpace" presStyleCnt="0"/>
      <dgm:spPr/>
    </dgm:pt>
    <dgm:pt modelId="{3FA586F2-D834-4B2D-BD99-464C929F336B}" type="pres">
      <dgm:prSet presAssocID="{72507ACA-7EA2-4257-8C6C-A7C2CC5BD4D6}" presName="childText" presStyleLbl="conFgAcc1" presStyleIdx="4" presStyleCnt="8">
        <dgm:presLayoutVars>
          <dgm:bulletEnabled val="1"/>
        </dgm:presLayoutVars>
      </dgm:prSet>
      <dgm:spPr/>
    </dgm:pt>
    <dgm:pt modelId="{50FA1C25-C0CD-47C9-843C-F9E942EE3349}" type="pres">
      <dgm:prSet presAssocID="{7706278A-0B9F-413E-901F-5698C690A18F}" presName="spaceBetweenRectangles" presStyleCnt="0"/>
      <dgm:spPr/>
    </dgm:pt>
    <dgm:pt modelId="{621F8D82-A9EC-48F8-B891-E1662C200816}" type="pres">
      <dgm:prSet presAssocID="{D72C7F18-A19C-4A90-9707-97914D4A5E5E}" presName="parentLin" presStyleCnt="0"/>
      <dgm:spPr/>
    </dgm:pt>
    <dgm:pt modelId="{1178244D-F55C-475D-A008-02BA4F9DE51F}" type="pres">
      <dgm:prSet presAssocID="{D72C7F18-A19C-4A90-9707-97914D4A5E5E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85B3F54-7294-4E57-8163-596EB657652A}" type="pres">
      <dgm:prSet presAssocID="{D72C7F18-A19C-4A90-9707-97914D4A5E5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C4B0-0809-4E25-A6E3-11BE62AC5513}" type="pres">
      <dgm:prSet presAssocID="{D72C7F18-A19C-4A90-9707-97914D4A5E5E}" presName="negativeSpace" presStyleCnt="0"/>
      <dgm:spPr/>
    </dgm:pt>
    <dgm:pt modelId="{BB96EC43-1960-4E80-AC4E-CBE3D4BC78FC}" type="pres">
      <dgm:prSet presAssocID="{D72C7F18-A19C-4A90-9707-97914D4A5E5E}" presName="childText" presStyleLbl="conFgAcc1" presStyleIdx="5" presStyleCnt="8">
        <dgm:presLayoutVars>
          <dgm:bulletEnabled val="1"/>
        </dgm:presLayoutVars>
      </dgm:prSet>
      <dgm:spPr/>
    </dgm:pt>
    <dgm:pt modelId="{636744E1-0D4B-4210-B2E3-90555FE787C6}" type="pres">
      <dgm:prSet presAssocID="{3C2DA8EB-45CE-467E-BC05-A20EEC8CAB52}" presName="spaceBetweenRectangles" presStyleCnt="0"/>
      <dgm:spPr/>
    </dgm:pt>
    <dgm:pt modelId="{E9FBD812-6440-4E88-98E0-171610C125F8}" type="pres">
      <dgm:prSet presAssocID="{7EF9CE80-CF9A-4B14-938F-1A60CD116316}" presName="parentLin" presStyleCnt="0"/>
      <dgm:spPr/>
    </dgm:pt>
    <dgm:pt modelId="{2946318E-57BA-48FC-A068-7659DE3D1239}" type="pres">
      <dgm:prSet presAssocID="{7EF9CE80-CF9A-4B14-938F-1A60CD116316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423F01F-5D42-4744-88DA-787E2EF0CCAA}" type="pres">
      <dgm:prSet presAssocID="{7EF9CE80-CF9A-4B14-938F-1A60CD11631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4C742-3B9B-4FA3-BDB8-489234E4E42B}" type="pres">
      <dgm:prSet presAssocID="{7EF9CE80-CF9A-4B14-938F-1A60CD116316}" presName="negativeSpace" presStyleCnt="0"/>
      <dgm:spPr/>
    </dgm:pt>
    <dgm:pt modelId="{1752D063-D623-4952-AC3F-A9269DA413B3}" type="pres">
      <dgm:prSet presAssocID="{7EF9CE80-CF9A-4B14-938F-1A60CD116316}" presName="childText" presStyleLbl="conFgAcc1" presStyleIdx="6" presStyleCnt="8">
        <dgm:presLayoutVars>
          <dgm:bulletEnabled val="1"/>
        </dgm:presLayoutVars>
      </dgm:prSet>
      <dgm:spPr/>
    </dgm:pt>
    <dgm:pt modelId="{739CF578-E00E-4E51-BC82-EE967F24CC0C}" type="pres">
      <dgm:prSet presAssocID="{18B419AE-31D0-464C-95CF-8102274779B9}" presName="spaceBetweenRectangles" presStyleCnt="0"/>
      <dgm:spPr/>
    </dgm:pt>
    <dgm:pt modelId="{38842F1E-5151-4046-AE6D-6E607C086793}" type="pres">
      <dgm:prSet presAssocID="{B15FAAC9-A393-4642-9FD6-13480766126D}" presName="parentLin" presStyleCnt="0"/>
      <dgm:spPr/>
    </dgm:pt>
    <dgm:pt modelId="{5B0D5F29-C1E7-4B01-8088-FA9A311ADC49}" type="pres">
      <dgm:prSet presAssocID="{B15FAAC9-A393-4642-9FD6-13480766126D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2C46E90-1647-458A-96AA-DB3D4888ED5E}" type="pres">
      <dgm:prSet presAssocID="{B15FAAC9-A393-4642-9FD6-13480766126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74A02-40F0-4DD4-8AB6-4EE50B93314D}" type="pres">
      <dgm:prSet presAssocID="{B15FAAC9-A393-4642-9FD6-13480766126D}" presName="negativeSpace" presStyleCnt="0"/>
      <dgm:spPr/>
    </dgm:pt>
    <dgm:pt modelId="{5391980C-02E3-4580-97F6-52BC4DD67F93}" type="pres">
      <dgm:prSet presAssocID="{B15FAAC9-A393-4642-9FD6-13480766126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82D607E-EB9A-4481-B4BD-88F504D425CE}" type="presOf" srcId="{72507ACA-7EA2-4257-8C6C-A7C2CC5BD4D6}" destId="{7AF7E551-2FC0-41E3-9B11-9318FD1A9E16}" srcOrd="0" destOrd="0" presId="urn:microsoft.com/office/officeart/2005/8/layout/list1"/>
    <dgm:cxn modelId="{CB0B3BE2-D706-4DEC-96D9-2A88891BF902}" type="presOf" srcId="{A1A93B2B-80CF-4580-B49D-670ACDE77722}" destId="{124A1F8A-06E2-42A0-9318-656A68A276E8}" srcOrd="0" destOrd="0" presId="urn:microsoft.com/office/officeart/2005/8/layout/list1"/>
    <dgm:cxn modelId="{B18355B3-E2E9-457A-BB58-E2EF9D85B634}" type="presOf" srcId="{B15FAAC9-A393-4642-9FD6-13480766126D}" destId="{5B0D5F29-C1E7-4B01-8088-FA9A311ADC49}" srcOrd="0" destOrd="0" presId="urn:microsoft.com/office/officeart/2005/8/layout/list1"/>
    <dgm:cxn modelId="{6FB7D13F-846D-4CE4-A1DC-69B1569B874F}" type="presOf" srcId="{B89512AF-1608-4B18-BA6E-DB05F890A47B}" destId="{99220193-E182-4279-B443-C0FDCB77AED5}" srcOrd="1" destOrd="0" presId="urn:microsoft.com/office/officeart/2005/8/layout/list1"/>
    <dgm:cxn modelId="{8B4D7EDE-0019-4B8D-BCBC-5D6E5739B445}" srcId="{A1A93B2B-80CF-4580-B49D-670ACDE77722}" destId="{B15FAAC9-A393-4642-9FD6-13480766126D}" srcOrd="7" destOrd="0" parTransId="{95B5CFA6-CD96-4946-9B94-14A23FD85BF2}" sibTransId="{9F2F82D5-3959-4BEB-B218-C686F0115D0C}"/>
    <dgm:cxn modelId="{C9468F61-E207-40C2-A4B0-90F4B9B359EB}" type="presOf" srcId="{3BD0FA35-A719-4210-A73F-E81AA93B1657}" destId="{43D4ACDB-7080-440C-B93C-58A8DB0AAF7D}" srcOrd="0" destOrd="0" presId="urn:microsoft.com/office/officeart/2005/8/layout/list1"/>
    <dgm:cxn modelId="{7A9F0445-EDC6-4A16-9F70-0AC250B477A6}" type="presOf" srcId="{B15FAAC9-A393-4642-9FD6-13480766126D}" destId="{B2C46E90-1647-458A-96AA-DB3D4888ED5E}" srcOrd="1" destOrd="0" presId="urn:microsoft.com/office/officeart/2005/8/layout/list1"/>
    <dgm:cxn modelId="{222FF8AD-0E46-453C-A036-A2A1503F62DA}" type="presOf" srcId="{D72C7F18-A19C-4A90-9707-97914D4A5E5E}" destId="{685B3F54-7294-4E57-8163-596EB657652A}" srcOrd="1" destOrd="0" presId="urn:microsoft.com/office/officeart/2005/8/layout/list1"/>
    <dgm:cxn modelId="{15B0FBCD-B11F-4274-A5D1-ECA532229092}" type="presOf" srcId="{75184A4C-9994-4E9F-B83F-6AE0DBB6D435}" destId="{B8B591CE-BB88-4235-993A-7B4B528C5F97}" srcOrd="1" destOrd="0" presId="urn:microsoft.com/office/officeart/2005/8/layout/list1"/>
    <dgm:cxn modelId="{12E8B827-3558-4188-967B-A03D69DB8183}" srcId="{A1A93B2B-80CF-4580-B49D-670ACDE77722}" destId="{75184A4C-9994-4E9F-B83F-6AE0DBB6D435}" srcOrd="1" destOrd="0" parTransId="{F68B1EB6-48FF-412C-BF9E-6B575A98A980}" sibTransId="{B9C34C2C-0A97-4E6D-827F-A8338283A91A}"/>
    <dgm:cxn modelId="{09C4C9D2-65C6-4516-9EBD-71F90AE30D66}" type="presOf" srcId="{7EF9CE80-CF9A-4B14-938F-1A60CD116316}" destId="{2946318E-57BA-48FC-A068-7659DE3D1239}" srcOrd="0" destOrd="0" presId="urn:microsoft.com/office/officeart/2005/8/layout/list1"/>
    <dgm:cxn modelId="{FA303C4B-6853-472D-859F-D6E41CE6AB49}" type="presOf" srcId="{7EF9CE80-CF9A-4B14-938F-1A60CD116316}" destId="{F423F01F-5D42-4744-88DA-787E2EF0CCAA}" srcOrd="1" destOrd="0" presId="urn:microsoft.com/office/officeart/2005/8/layout/list1"/>
    <dgm:cxn modelId="{B1AD62D6-6BB3-47AD-8D2D-7D7814ECA422}" type="presOf" srcId="{75184A4C-9994-4E9F-B83F-6AE0DBB6D435}" destId="{308659A8-EE94-4041-9BA2-8D07A23A6603}" srcOrd="0" destOrd="0" presId="urn:microsoft.com/office/officeart/2005/8/layout/list1"/>
    <dgm:cxn modelId="{33A7FD43-83C5-4C7D-BFCE-CCFFBBE83694}" type="presOf" srcId="{B89512AF-1608-4B18-BA6E-DB05F890A47B}" destId="{DD088C85-2035-4CCF-9A6A-A074811C1AF1}" srcOrd="0" destOrd="0" presId="urn:microsoft.com/office/officeart/2005/8/layout/list1"/>
    <dgm:cxn modelId="{662CDD71-D0D4-4406-981C-1649E1C50F86}" type="presOf" srcId="{72507ACA-7EA2-4257-8C6C-A7C2CC5BD4D6}" destId="{DE778260-38FE-470C-A099-3B2935859BBC}" srcOrd="1" destOrd="0" presId="urn:microsoft.com/office/officeart/2005/8/layout/list1"/>
    <dgm:cxn modelId="{AD4ACE81-81B3-4D40-99B2-12F26AFADBE2}" srcId="{A1A93B2B-80CF-4580-B49D-670ACDE77722}" destId="{B89512AF-1608-4B18-BA6E-DB05F890A47B}" srcOrd="3" destOrd="0" parTransId="{04DAAF46-6D7E-4D47-8598-6BC01D0C3424}" sibTransId="{070D64C3-A7C6-41A9-9CDB-9512357790F6}"/>
    <dgm:cxn modelId="{0070A57F-2DE9-444F-B8C2-60B28FB2C0D3}" srcId="{A1A93B2B-80CF-4580-B49D-670ACDE77722}" destId="{B76E85C7-EB87-4572-B9CE-731F8AEE13F1}" srcOrd="2" destOrd="0" parTransId="{716250B9-A8F1-437D-9606-B65EFDBA45F5}" sibTransId="{FB3F2C6C-BBD6-409F-9918-E78486C517C7}"/>
    <dgm:cxn modelId="{EBB29F53-98C6-43EF-9B98-2B431B86358F}" type="presOf" srcId="{B76E85C7-EB87-4572-B9CE-731F8AEE13F1}" destId="{D7B1F59B-9FB7-45FF-AA52-93D29F365478}" srcOrd="0" destOrd="0" presId="urn:microsoft.com/office/officeart/2005/8/layout/list1"/>
    <dgm:cxn modelId="{E3CD7446-13F4-4560-8826-2ADB1EFB292F}" type="presOf" srcId="{B76E85C7-EB87-4572-B9CE-731F8AEE13F1}" destId="{DB3E4AFF-F8C5-4A09-9086-0FD99B80FB85}" srcOrd="1" destOrd="0" presId="urn:microsoft.com/office/officeart/2005/8/layout/list1"/>
    <dgm:cxn modelId="{73DD4282-0A4A-48EA-B78B-E49FACBB9777}" srcId="{A1A93B2B-80CF-4580-B49D-670ACDE77722}" destId="{D72C7F18-A19C-4A90-9707-97914D4A5E5E}" srcOrd="5" destOrd="0" parTransId="{E9CFE86F-F033-435C-A5DC-2E91607ACD76}" sibTransId="{3C2DA8EB-45CE-467E-BC05-A20EEC8CAB52}"/>
    <dgm:cxn modelId="{C0DF116D-24BE-4AAA-B74E-CEA4805181C9}" type="presOf" srcId="{D72C7F18-A19C-4A90-9707-97914D4A5E5E}" destId="{1178244D-F55C-475D-A008-02BA4F9DE51F}" srcOrd="0" destOrd="0" presId="urn:microsoft.com/office/officeart/2005/8/layout/list1"/>
    <dgm:cxn modelId="{4FB65D08-F436-48EA-9DC1-27FA9EDEEFB2}" srcId="{A1A93B2B-80CF-4580-B49D-670ACDE77722}" destId="{7EF9CE80-CF9A-4B14-938F-1A60CD116316}" srcOrd="6" destOrd="0" parTransId="{21DBB9DA-C89B-4F38-A0F6-1CB231E3635C}" sibTransId="{18B419AE-31D0-464C-95CF-8102274779B9}"/>
    <dgm:cxn modelId="{F11001C9-D1BB-4EFB-A786-9CB5A89C8080}" srcId="{A1A93B2B-80CF-4580-B49D-670ACDE77722}" destId="{72507ACA-7EA2-4257-8C6C-A7C2CC5BD4D6}" srcOrd="4" destOrd="0" parTransId="{85029F07-07A2-4030-81B2-D588C43F2B73}" sibTransId="{7706278A-0B9F-413E-901F-5698C690A18F}"/>
    <dgm:cxn modelId="{67FDC569-00AA-479F-A22E-CF757EB7160D}" type="presOf" srcId="{3BD0FA35-A719-4210-A73F-E81AA93B1657}" destId="{A65E2469-352D-49B1-BE6C-C5EF0EED80B3}" srcOrd="1" destOrd="0" presId="urn:microsoft.com/office/officeart/2005/8/layout/list1"/>
    <dgm:cxn modelId="{7E90EEB5-54F7-4FF2-A4E4-940ECBF3265B}" srcId="{A1A93B2B-80CF-4580-B49D-670ACDE77722}" destId="{3BD0FA35-A719-4210-A73F-E81AA93B1657}" srcOrd="0" destOrd="0" parTransId="{516916E4-A181-4C35-8621-17B4E1F83DFD}" sibTransId="{ED8D4FD2-BC10-4554-9562-531FB248B28D}"/>
    <dgm:cxn modelId="{B491643F-684F-41C5-BEE3-AA01D6C0F126}" type="presParOf" srcId="{124A1F8A-06E2-42A0-9318-656A68A276E8}" destId="{C89344F3-C691-4342-B90A-C5B6817462CE}" srcOrd="0" destOrd="0" presId="urn:microsoft.com/office/officeart/2005/8/layout/list1"/>
    <dgm:cxn modelId="{230614E7-317C-431B-B8AC-C4867FB71C61}" type="presParOf" srcId="{C89344F3-C691-4342-B90A-C5B6817462CE}" destId="{43D4ACDB-7080-440C-B93C-58A8DB0AAF7D}" srcOrd="0" destOrd="0" presId="urn:microsoft.com/office/officeart/2005/8/layout/list1"/>
    <dgm:cxn modelId="{620B26AC-4E86-4E43-9EBC-BD5BA0122AA0}" type="presParOf" srcId="{C89344F3-C691-4342-B90A-C5B6817462CE}" destId="{A65E2469-352D-49B1-BE6C-C5EF0EED80B3}" srcOrd="1" destOrd="0" presId="urn:microsoft.com/office/officeart/2005/8/layout/list1"/>
    <dgm:cxn modelId="{6616A665-FE31-4EA9-BD47-0C0DFC8E93D6}" type="presParOf" srcId="{124A1F8A-06E2-42A0-9318-656A68A276E8}" destId="{227910EA-C4D0-48A9-B793-113621D51F1A}" srcOrd="1" destOrd="0" presId="urn:microsoft.com/office/officeart/2005/8/layout/list1"/>
    <dgm:cxn modelId="{7378E8BE-E3D1-4BE1-ADAD-470C2BB32C9D}" type="presParOf" srcId="{124A1F8A-06E2-42A0-9318-656A68A276E8}" destId="{D7A09881-A5AF-4642-AB29-A4B5C26687CD}" srcOrd="2" destOrd="0" presId="urn:microsoft.com/office/officeart/2005/8/layout/list1"/>
    <dgm:cxn modelId="{8ED8C8EE-70D8-4E8C-87D5-24D3C7A4F06B}" type="presParOf" srcId="{124A1F8A-06E2-42A0-9318-656A68A276E8}" destId="{22553E96-0706-4B93-B073-FAAE489CBEE0}" srcOrd="3" destOrd="0" presId="urn:microsoft.com/office/officeart/2005/8/layout/list1"/>
    <dgm:cxn modelId="{3E5D460B-9D4C-4108-8409-28690BEEC315}" type="presParOf" srcId="{124A1F8A-06E2-42A0-9318-656A68A276E8}" destId="{3D433096-1384-4C25-A9F1-BEFA9ED152D7}" srcOrd="4" destOrd="0" presId="urn:microsoft.com/office/officeart/2005/8/layout/list1"/>
    <dgm:cxn modelId="{43590AA8-CDCC-4BB9-87C2-84A471CC5BCF}" type="presParOf" srcId="{3D433096-1384-4C25-A9F1-BEFA9ED152D7}" destId="{308659A8-EE94-4041-9BA2-8D07A23A6603}" srcOrd="0" destOrd="0" presId="urn:microsoft.com/office/officeart/2005/8/layout/list1"/>
    <dgm:cxn modelId="{1D224163-E7ED-477D-9A2D-BF34396F7A1B}" type="presParOf" srcId="{3D433096-1384-4C25-A9F1-BEFA9ED152D7}" destId="{B8B591CE-BB88-4235-993A-7B4B528C5F97}" srcOrd="1" destOrd="0" presId="urn:microsoft.com/office/officeart/2005/8/layout/list1"/>
    <dgm:cxn modelId="{8D91172B-2B63-4049-B212-BC3CF29DD12C}" type="presParOf" srcId="{124A1F8A-06E2-42A0-9318-656A68A276E8}" destId="{F7BF05D5-6A41-4574-8FEC-6450B67B52FB}" srcOrd="5" destOrd="0" presId="urn:microsoft.com/office/officeart/2005/8/layout/list1"/>
    <dgm:cxn modelId="{BE48EC8B-69FA-4393-B874-8A4D1AB18DA2}" type="presParOf" srcId="{124A1F8A-06E2-42A0-9318-656A68A276E8}" destId="{085DECC2-C8CC-4B46-8AC0-A3EF99C69025}" srcOrd="6" destOrd="0" presId="urn:microsoft.com/office/officeart/2005/8/layout/list1"/>
    <dgm:cxn modelId="{BE89F32D-14D2-4A80-B04B-C58440669192}" type="presParOf" srcId="{124A1F8A-06E2-42A0-9318-656A68A276E8}" destId="{B48AEC7E-0B5D-4822-BD71-88917296CBAC}" srcOrd="7" destOrd="0" presId="urn:microsoft.com/office/officeart/2005/8/layout/list1"/>
    <dgm:cxn modelId="{38AC2743-3678-4037-B9D5-5F4C727193C8}" type="presParOf" srcId="{124A1F8A-06E2-42A0-9318-656A68A276E8}" destId="{CAEA3F6C-8D15-412F-88B4-FC69320AA63A}" srcOrd="8" destOrd="0" presId="urn:microsoft.com/office/officeart/2005/8/layout/list1"/>
    <dgm:cxn modelId="{C4CB0308-0133-4CD1-8894-E9A7F983A833}" type="presParOf" srcId="{CAEA3F6C-8D15-412F-88B4-FC69320AA63A}" destId="{D7B1F59B-9FB7-45FF-AA52-93D29F365478}" srcOrd="0" destOrd="0" presId="urn:microsoft.com/office/officeart/2005/8/layout/list1"/>
    <dgm:cxn modelId="{578E1F52-DFED-4934-8868-07F61EE6482C}" type="presParOf" srcId="{CAEA3F6C-8D15-412F-88B4-FC69320AA63A}" destId="{DB3E4AFF-F8C5-4A09-9086-0FD99B80FB85}" srcOrd="1" destOrd="0" presId="urn:microsoft.com/office/officeart/2005/8/layout/list1"/>
    <dgm:cxn modelId="{91478EC8-16C8-4FA0-AE23-FC6BA2C083C3}" type="presParOf" srcId="{124A1F8A-06E2-42A0-9318-656A68A276E8}" destId="{897B32C2-0A5E-43EA-9070-9D1C44C97915}" srcOrd="9" destOrd="0" presId="urn:microsoft.com/office/officeart/2005/8/layout/list1"/>
    <dgm:cxn modelId="{BE245C3B-2E47-44FE-BD1E-EFB504B20C7E}" type="presParOf" srcId="{124A1F8A-06E2-42A0-9318-656A68A276E8}" destId="{17E10ABD-73CD-4602-89A8-3E51F252F02C}" srcOrd="10" destOrd="0" presId="urn:microsoft.com/office/officeart/2005/8/layout/list1"/>
    <dgm:cxn modelId="{F24AC646-B415-42E5-BAE7-E1E7D74EFA96}" type="presParOf" srcId="{124A1F8A-06E2-42A0-9318-656A68A276E8}" destId="{FC1B23BA-0DCA-4B6E-991E-DE60E7871F5D}" srcOrd="11" destOrd="0" presId="urn:microsoft.com/office/officeart/2005/8/layout/list1"/>
    <dgm:cxn modelId="{3E9A41F2-4BB6-4945-8DAD-ED341B7CF02B}" type="presParOf" srcId="{124A1F8A-06E2-42A0-9318-656A68A276E8}" destId="{D7D483A0-ABE2-4E73-A802-896C6ECAFBE4}" srcOrd="12" destOrd="0" presId="urn:microsoft.com/office/officeart/2005/8/layout/list1"/>
    <dgm:cxn modelId="{2DA2DB2F-BBA5-4B49-B7C9-3FAF73EE20B3}" type="presParOf" srcId="{D7D483A0-ABE2-4E73-A802-896C6ECAFBE4}" destId="{DD088C85-2035-4CCF-9A6A-A074811C1AF1}" srcOrd="0" destOrd="0" presId="urn:microsoft.com/office/officeart/2005/8/layout/list1"/>
    <dgm:cxn modelId="{CA4CE9E5-2726-4711-B6DB-EDD5B8C6188B}" type="presParOf" srcId="{D7D483A0-ABE2-4E73-A802-896C6ECAFBE4}" destId="{99220193-E182-4279-B443-C0FDCB77AED5}" srcOrd="1" destOrd="0" presId="urn:microsoft.com/office/officeart/2005/8/layout/list1"/>
    <dgm:cxn modelId="{E736A98C-776C-44EA-B0ED-51AF915BF90F}" type="presParOf" srcId="{124A1F8A-06E2-42A0-9318-656A68A276E8}" destId="{BE48E597-4F06-4D88-A989-58CC0848CE5C}" srcOrd="13" destOrd="0" presId="urn:microsoft.com/office/officeart/2005/8/layout/list1"/>
    <dgm:cxn modelId="{8B04CD87-7010-4B13-83D1-346CEA9E5675}" type="presParOf" srcId="{124A1F8A-06E2-42A0-9318-656A68A276E8}" destId="{5921BD9B-DFD8-4588-B185-95DCBD600260}" srcOrd="14" destOrd="0" presId="urn:microsoft.com/office/officeart/2005/8/layout/list1"/>
    <dgm:cxn modelId="{2D521304-DA26-4472-BF2A-9E467026D7D0}" type="presParOf" srcId="{124A1F8A-06E2-42A0-9318-656A68A276E8}" destId="{E77EFFAD-4D2A-4B70-AFD4-98294E287EBF}" srcOrd="15" destOrd="0" presId="urn:microsoft.com/office/officeart/2005/8/layout/list1"/>
    <dgm:cxn modelId="{8BE0E3F4-876B-41B9-8BB3-9A641C395224}" type="presParOf" srcId="{124A1F8A-06E2-42A0-9318-656A68A276E8}" destId="{FA3F81D5-3CFF-421F-992C-0DC49CC2F0AD}" srcOrd="16" destOrd="0" presId="urn:microsoft.com/office/officeart/2005/8/layout/list1"/>
    <dgm:cxn modelId="{CE284A0F-0312-4727-8676-DCF06F140CFB}" type="presParOf" srcId="{FA3F81D5-3CFF-421F-992C-0DC49CC2F0AD}" destId="{7AF7E551-2FC0-41E3-9B11-9318FD1A9E16}" srcOrd="0" destOrd="0" presId="urn:microsoft.com/office/officeart/2005/8/layout/list1"/>
    <dgm:cxn modelId="{8C9F5631-006F-4E96-8997-4E4D1C73D5A7}" type="presParOf" srcId="{FA3F81D5-3CFF-421F-992C-0DC49CC2F0AD}" destId="{DE778260-38FE-470C-A099-3B2935859BBC}" srcOrd="1" destOrd="0" presId="urn:microsoft.com/office/officeart/2005/8/layout/list1"/>
    <dgm:cxn modelId="{FD45F125-0C34-4B7E-9337-5C41C83395CA}" type="presParOf" srcId="{124A1F8A-06E2-42A0-9318-656A68A276E8}" destId="{BAA45977-50E9-46F3-97DB-7C32D4A554E2}" srcOrd="17" destOrd="0" presId="urn:microsoft.com/office/officeart/2005/8/layout/list1"/>
    <dgm:cxn modelId="{7896D45F-4989-4068-BBF3-11C4B1A32C6A}" type="presParOf" srcId="{124A1F8A-06E2-42A0-9318-656A68A276E8}" destId="{3FA586F2-D834-4B2D-BD99-464C929F336B}" srcOrd="18" destOrd="0" presId="urn:microsoft.com/office/officeart/2005/8/layout/list1"/>
    <dgm:cxn modelId="{62C90762-A374-4CF7-86DC-CC93FDBB3D74}" type="presParOf" srcId="{124A1F8A-06E2-42A0-9318-656A68A276E8}" destId="{50FA1C25-C0CD-47C9-843C-F9E942EE3349}" srcOrd="19" destOrd="0" presId="urn:microsoft.com/office/officeart/2005/8/layout/list1"/>
    <dgm:cxn modelId="{0FE6E412-0839-4135-A83E-84C024269E21}" type="presParOf" srcId="{124A1F8A-06E2-42A0-9318-656A68A276E8}" destId="{621F8D82-A9EC-48F8-B891-E1662C200816}" srcOrd="20" destOrd="0" presId="urn:microsoft.com/office/officeart/2005/8/layout/list1"/>
    <dgm:cxn modelId="{8A1FEFB5-243F-4750-93B7-E5FF2A038022}" type="presParOf" srcId="{621F8D82-A9EC-48F8-B891-E1662C200816}" destId="{1178244D-F55C-475D-A008-02BA4F9DE51F}" srcOrd="0" destOrd="0" presId="urn:microsoft.com/office/officeart/2005/8/layout/list1"/>
    <dgm:cxn modelId="{37760A1C-08C5-45A8-91F7-2BDE5B9A547A}" type="presParOf" srcId="{621F8D82-A9EC-48F8-B891-E1662C200816}" destId="{685B3F54-7294-4E57-8163-596EB657652A}" srcOrd="1" destOrd="0" presId="urn:microsoft.com/office/officeart/2005/8/layout/list1"/>
    <dgm:cxn modelId="{9E7A16CB-E9A8-476D-94DC-37C47DD4A431}" type="presParOf" srcId="{124A1F8A-06E2-42A0-9318-656A68A276E8}" destId="{0D3DC4B0-0809-4E25-A6E3-11BE62AC5513}" srcOrd="21" destOrd="0" presId="urn:microsoft.com/office/officeart/2005/8/layout/list1"/>
    <dgm:cxn modelId="{2EECF9F7-FF9C-4740-91A1-8C0752A2C04C}" type="presParOf" srcId="{124A1F8A-06E2-42A0-9318-656A68A276E8}" destId="{BB96EC43-1960-4E80-AC4E-CBE3D4BC78FC}" srcOrd="22" destOrd="0" presId="urn:microsoft.com/office/officeart/2005/8/layout/list1"/>
    <dgm:cxn modelId="{F0815FB1-C5DE-49F2-B253-B783328AD55D}" type="presParOf" srcId="{124A1F8A-06E2-42A0-9318-656A68A276E8}" destId="{636744E1-0D4B-4210-B2E3-90555FE787C6}" srcOrd="23" destOrd="0" presId="urn:microsoft.com/office/officeart/2005/8/layout/list1"/>
    <dgm:cxn modelId="{7DB24412-D296-4AF1-9A60-2C0FCC945285}" type="presParOf" srcId="{124A1F8A-06E2-42A0-9318-656A68A276E8}" destId="{E9FBD812-6440-4E88-98E0-171610C125F8}" srcOrd="24" destOrd="0" presId="urn:microsoft.com/office/officeart/2005/8/layout/list1"/>
    <dgm:cxn modelId="{9D9B605D-1B96-48CF-8B3A-60179BF48DD5}" type="presParOf" srcId="{E9FBD812-6440-4E88-98E0-171610C125F8}" destId="{2946318E-57BA-48FC-A068-7659DE3D1239}" srcOrd="0" destOrd="0" presId="urn:microsoft.com/office/officeart/2005/8/layout/list1"/>
    <dgm:cxn modelId="{5FD3D0AE-276D-40EA-9895-BA69DFC7A0E8}" type="presParOf" srcId="{E9FBD812-6440-4E88-98E0-171610C125F8}" destId="{F423F01F-5D42-4744-88DA-787E2EF0CCAA}" srcOrd="1" destOrd="0" presId="urn:microsoft.com/office/officeart/2005/8/layout/list1"/>
    <dgm:cxn modelId="{D204BD1D-C593-49DE-9DEE-C74C2654C62D}" type="presParOf" srcId="{124A1F8A-06E2-42A0-9318-656A68A276E8}" destId="{DF04C742-3B9B-4FA3-BDB8-489234E4E42B}" srcOrd="25" destOrd="0" presId="urn:microsoft.com/office/officeart/2005/8/layout/list1"/>
    <dgm:cxn modelId="{FDB380BE-D45F-4B6D-960E-9ADAE68605C7}" type="presParOf" srcId="{124A1F8A-06E2-42A0-9318-656A68A276E8}" destId="{1752D063-D623-4952-AC3F-A9269DA413B3}" srcOrd="26" destOrd="0" presId="urn:microsoft.com/office/officeart/2005/8/layout/list1"/>
    <dgm:cxn modelId="{B100163E-B6CA-4DDD-BD1B-5D5C887E060B}" type="presParOf" srcId="{124A1F8A-06E2-42A0-9318-656A68A276E8}" destId="{739CF578-E00E-4E51-BC82-EE967F24CC0C}" srcOrd="27" destOrd="0" presId="urn:microsoft.com/office/officeart/2005/8/layout/list1"/>
    <dgm:cxn modelId="{8D84257D-B379-4653-B7B8-7E2E1AE5564F}" type="presParOf" srcId="{124A1F8A-06E2-42A0-9318-656A68A276E8}" destId="{38842F1E-5151-4046-AE6D-6E607C086793}" srcOrd="28" destOrd="0" presId="urn:microsoft.com/office/officeart/2005/8/layout/list1"/>
    <dgm:cxn modelId="{E918F4F2-FB9A-4227-A016-DD47CBDFD048}" type="presParOf" srcId="{38842F1E-5151-4046-AE6D-6E607C086793}" destId="{5B0D5F29-C1E7-4B01-8088-FA9A311ADC49}" srcOrd="0" destOrd="0" presId="urn:microsoft.com/office/officeart/2005/8/layout/list1"/>
    <dgm:cxn modelId="{FD3D2C4B-72ED-438E-AE2C-32FEF5AAF7EF}" type="presParOf" srcId="{38842F1E-5151-4046-AE6D-6E607C086793}" destId="{B2C46E90-1647-458A-96AA-DB3D4888ED5E}" srcOrd="1" destOrd="0" presId="urn:microsoft.com/office/officeart/2005/8/layout/list1"/>
    <dgm:cxn modelId="{E57D5EA5-A0AF-4B51-80D4-0A754EC23EB5}" type="presParOf" srcId="{124A1F8A-06E2-42A0-9318-656A68A276E8}" destId="{AA974A02-40F0-4DD4-8AB6-4EE50B93314D}" srcOrd="29" destOrd="0" presId="urn:microsoft.com/office/officeart/2005/8/layout/list1"/>
    <dgm:cxn modelId="{2D18489E-75D6-40F7-B6EF-14599E76E830}" type="presParOf" srcId="{124A1F8A-06E2-42A0-9318-656A68A276E8}" destId="{5391980C-02E3-4580-97F6-52BC4DD67F9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0033564-84A1-4593-83A4-DF2EBD9CF5C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8844-F8B1-42CC-AB71-716A4693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FB38-0D4D-4422-ACB5-42D4A662972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2C8-4F3B-455E-B752-CE95C4F21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55E4-D75E-4280-BD0F-45A0AB3A3EED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378B-1481-4ED7-BDB2-4E1BC711B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8647-CF72-444E-B591-DACC36F59C33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721A-ABC5-42A3-B693-95D6B9AB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D5B9-73F4-405F-BD77-F45BE0EE0B9E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EA08-CC7C-4CA2-B4AE-B05F9B76B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DE17-8B62-43D5-BA4C-DAB243175B91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2C5F-C0D9-404A-A7B9-15A787151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5541-1CC3-4064-8ABF-95E01E01AB7B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43E2-FAAC-4B31-8575-A535C36BE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F842-6CCB-4107-9629-0D27DA91E23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E33F-081A-42D0-9AF9-7A61CB969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611B-7588-4632-A17F-668628BDDDE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4E8F-F54E-47D9-977D-C184F17BF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E95D-966C-4163-882A-39507F9FDDC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4086-3998-48D2-AB7E-E88A6EC77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F2F-D81F-4C77-B2D5-F1641AF6A120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8ABB-D599-4048-97C3-B17022A29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DD536-6E2C-4935-B414-9B86725612EE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7956B-5ABE-442F-9283-7EE301D4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357313" y="3714750"/>
            <a:ext cx="6858000" cy="990600"/>
          </a:xfrm>
        </p:spPr>
        <p:txBody>
          <a:bodyPr/>
          <a:lstStyle/>
          <a:p>
            <a:r>
              <a:rPr lang="ru-RU" sz="2500" smtClean="0"/>
              <a:t>ОТЧЕТ ДЕЯТЕЛЬНОСТИ </a:t>
            </a:r>
            <a:br>
              <a:rPr lang="ru-RU" sz="2500" smtClean="0"/>
            </a:br>
            <a:r>
              <a:rPr lang="ru-RU" sz="2500" smtClean="0"/>
              <a:t>ООО УК «АЛЬТАИР» </a:t>
            </a:r>
            <a:br>
              <a:rPr lang="ru-RU" sz="2500" smtClean="0"/>
            </a:br>
            <a:r>
              <a:rPr lang="ru-RU" sz="2500" smtClean="0"/>
              <a:t>за 2016 год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МКД: Ломоносова 29/1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256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4931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3590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0788"/>
            <a:ext cx="881697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4614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853281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5664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412875"/>
            <a:ext cx="878046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6666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421688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205787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4931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6407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6375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Оглавление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Отчет деятельности службы АДС за 2016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285875"/>
            <a:ext cx="771525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 период с 01 января 2016 по 31 декабря 2016 г.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 адрес УК «Альтаир» поступило следующее количество заявок от жильцов МКД расположенного по адресу: Ломоносова 29/1: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Сантехнические – 62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1.1.  внутриквартирные:43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1.2.  внутриквартирные платные:10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1.3.  общедомовые:9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Электротехнические – 15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Плотницкие работы – 13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Содержание дворовой территории – 2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Уборка лестничных клеток – 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Благоустройство территории –1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Отчет деятельности службы АДС за 2016 год</a:t>
            </a:r>
            <a:endParaRPr lang="ru-RU" dirty="0"/>
          </a:p>
        </p:txBody>
      </p:sp>
      <p:graphicFrame>
        <p:nvGraphicFramePr>
          <p:cNvPr id="16386" name="Диаграмма 2"/>
          <p:cNvGraphicFramePr>
            <a:graphicFrameLocks/>
          </p:cNvGraphicFramePr>
          <p:nvPr/>
        </p:nvGraphicFramePr>
        <p:xfrm>
          <a:off x="234950" y="1235075"/>
          <a:ext cx="8745538" cy="5459413"/>
        </p:xfrm>
        <a:graphic>
          <a:graphicData uri="http://schemas.openxmlformats.org/presentationml/2006/ole">
            <p:oleObj spid="_x0000_s16386" r:id="rId3" imgW="8742422" imgH="545639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Сравнительный анализ по поступившим заявкам в период с января по декабрь 2016 г.</a:t>
            </a:r>
            <a:endParaRPr lang="ru-RU" dirty="0"/>
          </a:p>
        </p:txBody>
      </p:sp>
      <p:graphicFrame>
        <p:nvGraphicFramePr>
          <p:cNvPr id="17410" name="Содержимое 3"/>
          <p:cNvGraphicFramePr>
            <a:graphicFrameLocks/>
          </p:cNvGraphicFramePr>
          <p:nvPr/>
        </p:nvGraphicFramePr>
        <p:xfrm>
          <a:off x="163513" y="1168400"/>
          <a:ext cx="8816975" cy="4954588"/>
        </p:xfrm>
        <a:graphic>
          <a:graphicData uri="http://schemas.openxmlformats.org/presentationml/2006/ole">
            <p:oleObj spid="_x0000_s17410" r:id="rId3" imgW="8815580" imgH="495038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Сравнительный анализ по поступившим заявкам 2013- 2014 – 2015-2016 гг. </a:t>
            </a:r>
            <a:endParaRPr lang="ru-RU" dirty="0"/>
          </a:p>
        </p:txBody>
      </p:sp>
      <p:graphicFrame>
        <p:nvGraphicFramePr>
          <p:cNvPr id="18434" name="Диаграмма 2"/>
          <p:cNvGraphicFramePr>
            <a:graphicFrameLocks/>
          </p:cNvGraphicFramePr>
          <p:nvPr/>
        </p:nvGraphicFramePr>
        <p:xfrm>
          <a:off x="163513" y="1306513"/>
          <a:ext cx="9031287" cy="5173662"/>
        </p:xfrm>
        <a:graphic>
          <a:graphicData uri="http://schemas.openxmlformats.org/presentationml/2006/ole">
            <p:oleObj spid="_x0000_s18434" r:id="rId3" imgW="9028959" imgH="517595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smtClean="0"/>
              <a:t>Отчет деятельности по управлению, содержанию и текущему ремонту  за 2016 год </a:t>
            </a:r>
          </a:p>
        </p:txBody>
      </p:sp>
      <p:grpSp>
        <p:nvGrpSpPr>
          <p:cNvPr id="19458" name="Группа 3"/>
          <p:cNvGrpSpPr>
            <a:grpSpLocks/>
          </p:cNvGrpSpPr>
          <p:nvPr/>
        </p:nvGrpSpPr>
        <p:grpSpPr bwMode="auto">
          <a:xfrm>
            <a:off x="428625" y="1500188"/>
            <a:ext cx="8572500" cy="4783137"/>
            <a:chOff x="0" y="0"/>
            <a:chExt cx="8572559" cy="478328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572559" cy="4783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109803" y="0"/>
              <a:ext cx="6462756" cy="4783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>
                  <a:solidFill>
                    <a:srgbClr val="FFFFFF"/>
                  </a:solidFill>
                  <a:cs typeface="Arial" charset="0"/>
                </a:rPr>
                <a:t>1.</a:t>
              </a:r>
              <a:r>
                <a:rPr lang="ru-RU" sz="2000" b="1">
                  <a:solidFill>
                    <a:srgbClr val="FFFFFF"/>
                  </a:solidFill>
                  <a:cs typeface="Arial" charset="0"/>
                </a:rPr>
                <a:t>В области организации процессов по управлению жилищным фондом: </a:t>
              </a:r>
            </a:p>
            <a:p>
              <a:pPr marL="171450" lvl="1" indent="-171450" defTabSz="889000">
                <a:spcAft>
                  <a:spcPct val="15000"/>
                </a:spcAft>
                <a:buFontTx/>
                <a:buChar char="•"/>
              </a:pPr>
              <a:r>
                <a:rPr lang="ru-RU">
                  <a:solidFill>
                    <a:srgbClr val="FFFFFF"/>
                  </a:solidFill>
                  <a:cs typeface="Arial" charset="0"/>
                </a:rPr>
                <a:t> В соответствии с Постановлением Правительства РФ №1034 от 18.11.2013 «Правила коммерческого учета тепловой энергии, теплоносителя» и выданными ТУ было заказано и согласовано проект коммерческого узла учета тепловой энергии и ГВС.</a:t>
              </a:r>
            </a:p>
            <a:p>
              <a:pPr marL="171450" lvl="1" indent="-171450" defTabSz="889000">
                <a:spcAft>
                  <a:spcPct val="15000"/>
                </a:spcAft>
                <a:buFontTx/>
                <a:buChar char="•"/>
              </a:pPr>
              <a:r>
                <a:rPr lang="ru-RU">
                  <a:solidFill>
                    <a:srgbClr val="FFFFFF"/>
                  </a:solidFill>
                  <a:cs typeface="Arial" charset="0"/>
                </a:rPr>
                <a:t> Разработан проект для получения субсидии на проведение мероприятий по энергосбережению и повышению энергоэффективности </a:t>
              </a:r>
            </a:p>
            <a:p>
              <a:pPr marL="171450" lvl="1" indent="-171450" defTabSz="889000">
                <a:spcAft>
                  <a:spcPct val="15000"/>
                </a:spcAft>
                <a:buFontTx/>
                <a:buChar char="•"/>
              </a:pPr>
              <a:r>
                <a:rPr lang="ru-RU">
                  <a:solidFill>
                    <a:srgbClr val="FFFFFF"/>
                  </a:solidFill>
                  <a:cs typeface="Arial" charset="0"/>
                </a:rPr>
                <a:t>В 2017 г. будет внедрен автоматизированный узел управления системы отопления </a:t>
              </a:r>
            </a:p>
            <a:p>
              <a:pPr marL="171450" lvl="1" indent="-171450" defTabSz="889000">
                <a:spcAft>
                  <a:spcPct val="15000"/>
                </a:spcAft>
                <a:buFontTx/>
                <a:buChar char="•"/>
              </a:pPr>
              <a:r>
                <a:rPr lang="ru-RU">
                  <a:solidFill>
                    <a:srgbClr val="FFFFFF"/>
                  </a:solidFill>
                  <a:cs typeface="Arial" charset="0"/>
                </a:rPr>
                <a:t>Для реализации плана заказаны проектные решения специализированным организациям, пройдено положительное заключение сметной документации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57250" y="1785938"/>
            <a:ext cx="1428750" cy="1000125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деятельности по благоустройству </a:t>
            </a:r>
            <a:br>
              <a:rPr lang="ru-RU" dirty="0" smtClean="0"/>
            </a:br>
            <a:r>
              <a:rPr lang="ru-RU" dirty="0" smtClean="0"/>
              <a:t> за 2016  год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57274"/>
          <a:ext cx="88582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2016год </a:t>
            </a:r>
            <a:endParaRPr lang="ru-RU" dirty="0"/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8856662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</TotalTime>
  <Words>251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Calibri</vt:lpstr>
      <vt:lpstr>Arial</vt:lpstr>
      <vt:lpstr>Cambria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Диаграмма Microsoft Excel</vt:lpstr>
      <vt:lpstr>ОТЧЕТ ДЕЯТЕЛЬНОСТИ  ООО УК «АЛЬТАИР»  за 2016 год </vt:lpstr>
      <vt:lpstr>Оглавление</vt:lpstr>
      <vt:lpstr>Отчет деятельности службы АДС за 2016 год</vt:lpstr>
      <vt:lpstr>Отчет деятельности службы АДС за 2016 год</vt:lpstr>
      <vt:lpstr>Сравнительный анализ по поступившим заявкам в период с января по декабрь 2016 г.</vt:lpstr>
      <vt:lpstr>Сравнительный анализ по поступившим заявкам 2013- 2014 – 2015-2016 гг. </vt:lpstr>
      <vt:lpstr>Отчет деятельности по управлению, содержанию и текущему ремонту  за 2016 год </vt:lpstr>
      <vt:lpstr>Отчет деятельности по благоустройству   за 2016  год</vt:lpstr>
      <vt:lpstr>Отчет финансово-хозяйственной деятельности за 2016год 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ДЕЯТЕЛЬНОСТИ  ООО УК «АЛЬТАИР»  за 2015 год</dc:title>
  <dc:creator>Админ</dc:creator>
  <cp:lastModifiedBy>1</cp:lastModifiedBy>
  <cp:revision>27</cp:revision>
  <dcterms:created xsi:type="dcterms:W3CDTF">2016-02-12T00:20:36Z</dcterms:created>
  <dcterms:modified xsi:type="dcterms:W3CDTF">2017-03-23T06:22:07Z</dcterms:modified>
</cp:coreProperties>
</file>