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#8" qsCatId="simple" csTypeId="urn:microsoft.com/office/officeart/2005/8/colors/accent1_2#14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2016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C5534C3-32C4-46C9-9398-A996D3B3E5DA}" type="presOf" srcId="{6A1AC7A5-7B5C-4B28-BF53-4F85F5ADD7B0}" destId="{C37FD9BF-8620-42FB-B040-CFF1429D690A}" srcOrd="0" destOrd="0" presId="urn:microsoft.com/office/officeart/2005/8/layout/list1"/>
    <dgm:cxn modelId="{D54D819B-AB9C-47F3-ACF6-3C0C99A604F9}" type="presOf" srcId="{6A1AC7A5-7B5C-4B28-BF53-4F85F5ADD7B0}" destId="{8C1579D5-15CF-4DC3-B761-EB3DB393DB1E}" srcOrd="1" destOrd="0" presId="urn:microsoft.com/office/officeart/2005/8/layout/list1"/>
    <dgm:cxn modelId="{ABD750BE-9F6E-44CA-801E-308F4BE0B4B5}" type="presOf" srcId="{DCC47300-5DB4-44AD-ADD5-4F58F0B287CE}" destId="{80C16C54-6A92-4215-9DF9-5B09E229F388}" srcOrd="1" destOrd="0" presId="urn:microsoft.com/office/officeart/2005/8/layout/list1"/>
    <dgm:cxn modelId="{16278811-37FF-4213-B6D0-6C662FF0BC0B}" type="presOf" srcId="{DCC47300-5DB4-44AD-ADD5-4F58F0B287CE}" destId="{0EC9BEF7-3B31-4478-9FEA-0B0CD2D6EF75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4D30D328-3307-4E1B-85D4-749475574E95}" type="presOf" srcId="{20365188-0C29-4F17-BE27-E7E6CC164053}" destId="{F05EC822-94BD-4C0B-8F4A-A65765A1842A}" srcOrd="0" destOrd="0" presId="urn:microsoft.com/office/officeart/2005/8/layout/list1"/>
    <dgm:cxn modelId="{1CBC34B9-592D-4FC9-86A6-29ECDAA795B9}" type="presOf" srcId="{0FC9F961-26AD-4D71-889B-339C5468EFA4}" destId="{B4DC2672-E532-49EC-A733-50E081076384}" srcOrd="0" destOrd="0" presId="urn:microsoft.com/office/officeart/2005/8/layout/list1"/>
    <dgm:cxn modelId="{2C9F557F-6388-4373-ACFE-6C536F75A579}" type="presOf" srcId="{20365188-0C29-4F17-BE27-E7E6CC164053}" destId="{0078431F-3CEE-4517-913A-900B4220AA60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D2E434E7-79C1-4CD3-AC5E-519070E8AD65}" type="presParOf" srcId="{B4DC2672-E532-49EC-A733-50E081076384}" destId="{5972EF88-861D-4966-8264-FD3896FA3B94}" srcOrd="0" destOrd="0" presId="urn:microsoft.com/office/officeart/2005/8/layout/list1"/>
    <dgm:cxn modelId="{01BF36B7-378E-4BB4-BB98-2CE77386E081}" type="presParOf" srcId="{5972EF88-861D-4966-8264-FD3896FA3B94}" destId="{0EC9BEF7-3B31-4478-9FEA-0B0CD2D6EF75}" srcOrd="0" destOrd="0" presId="urn:microsoft.com/office/officeart/2005/8/layout/list1"/>
    <dgm:cxn modelId="{005DABA6-A3DC-452F-8CEE-9B4BE45D3C74}" type="presParOf" srcId="{5972EF88-861D-4966-8264-FD3896FA3B94}" destId="{80C16C54-6A92-4215-9DF9-5B09E229F388}" srcOrd="1" destOrd="0" presId="urn:microsoft.com/office/officeart/2005/8/layout/list1"/>
    <dgm:cxn modelId="{E2699372-E0DC-4384-BABF-4D8A61FAA551}" type="presParOf" srcId="{B4DC2672-E532-49EC-A733-50E081076384}" destId="{EB1ABF5E-D9FD-49DA-81FC-7185745BFF59}" srcOrd="1" destOrd="0" presId="urn:microsoft.com/office/officeart/2005/8/layout/list1"/>
    <dgm:cxn modelId="{B9842F1C-97A4-462E-98FE-1D4BE59A3746}" type="presParOf" srcId="{B4DC2672-E532-49EC-A733-50E081076384}" destId="{407CFC0C-D95D-4B40-83CB-8E31B3566A89}" srcOrd="2" destOrd="0" presId="urn:microsoft.com/office/officeart/2005/8/layout/list1"/>
    <dgm:cxn modelId="{91D7A978-9998-4D40-A32F-DE9DA747DDBF}" type="presParOf" srcId="{B4DC2672-E532-49EC-A733-50E081076384}" destId="{01064AAB-69F4-4257-B816-7D983185B499}" srcOrd="3" destOrd="0" presId="urn:microsoft.com/office/officeart/2005/8/layout/list1"/>
    <dgm:cxn modelId="{87B6034E-2132-4128-BB24-4BFB02A89849}" type="presParOf" srcId="{B4DC2672-E532-49EC-A733-50E081076384}" destId="{5361BF82-8021-4328-907C-CAFC5FD70F07}" srcOrd="4" destOrd="0" presId="urn:microsoft.com/office/officeart/2005/8/layout/list1"/>
    <dgm:cxn modelId="{AF90E418-1186-4EF8-A596-E56FB4EEF103}" type="presParOf" srcId="{5361BF82-8021-4328-907C-CAFC5FD70F07}" destId="{C37FD9BF-8620-42FB-B040-CFF1429D690A}" srcOrd="0" destOrd="0" presId="urn:microsoft.com/office/officeart/2005/8/layout/list1"/>
    <dgm:cxn modelId="{179E040B-ACB5-44E5-95FF-C2ABA52F29DF}" type="presParOf" srcId="{5361BF82-8021-4328-907C-CAFC5FD70F07}" destId="{8C1579D5-15CF-4DC3-B761-EB3DB393DB1E}" srcOrd="1" destOrd="0" presId="urn:microsoft.com/office/officeart/2005/8/layout/list1"/>
    <dgm:cxn modelId="{840A30A1-810B-4EED-8732-8B4CCC97B207}" type="presParOf" srcId="{B4DC2672-E532-49EC-A733-50E081076384}" destId="{02E8C738-B6A6-485B-80D5-94E66858AE47}" srcOrd="5" destOrd="0" presId="urn:microsoft.com/office/officeart/2005/8/layout/list1"/>
    <dgm:cxn modelId="{A5274EDA-69F2-4A88-986A-B20F112A2986}" type="presParOf" srcId="{B4DC2672-E532-49EC-A733-50E081076384}" destId="{C4CF8407-92A3-4BEE-BF77-1F2A3DE1E1E7}" srcOrd="6" destOrd="0" presId="urn:microsoft.com/office/officeart/2005/8/layout/list1"/>
    <dgm:cxn modelId="{8E9818C9-0D40-4665-B882-B81A9AF49B54}" type="presParOf" srcId="{B4DC2672-E532-49EC-A733-50E081076384}" destId="{5838D47F-BB2D-44A1-BA6F-1EE22A16789E}" srcOrd="7" destOrd="0" presId="urn:microsoft.com/office/officeart/2005/8/layout/list1"/>
    <dgm:cxn modelId="{67B7A93F-8376-42ED-96FB-4496C38DC151}" type="presParOf" srcId="{B4DC2672-E532-49EC-A733-50E081076384}" destId="{C051414C-15A7-4ECE-8924-3C1ECFE3EB88}" srcOrd="8" destOrd="0" presId="urn:microsoft.com/office/officeart/2005/8/layout/list1"/>
    <dgm:cxn modelId="{8A20080C-34CC-4316-A218-4C1A0C204650}" type="presParOf" srcId="{C051414C-15A7-4ECE-8924-3C1ECFE3EB88}" destId="{F05EC822-94BD-4C0B-8F4A-A65765A1842A}" srcOrd="0" destOrd="0" presId="urn:microsoft.com/office/officeart/2005/8/layout/list1"/>
    <dgm:cxn modelId="{1264F601-1666-442C-8C8F-B92D7858299B}" type="presParOf" srcId="{C051414C-15A7-4ECE-8924-3C1ECFE3EB88}" destId="{0078431F-3CEE-4517-913A-900B4220AA60}" srcOrd="1" destOrd="0" presId="urn:microsoft.com/office/officeart/2005/8/layout/list1"/>
    <dgm:cxn modelId="{7CEA9A86-F4DD-424F-B970-5CD5396BE308}" type="presParOf" srcId="{B4DC2672-E532-49EC-A733-50E081076384}" destId="{2E3C7743-FD91-40D9-9483-811893F6388E}" srcOrd="9" destOrd="0" presId="urn:microsoft.com/office/officeart/2005/8/layout/list1"/>
    <dgm:cxn modelId="{E514F082-042C-4B05-A303-914720B06B4D}" type="presParOf" srcId="{B4DC2672-E532-49EC-A733-50E081076384}" destId="{C0BDE91E-9E03-419A-88B6-3E06ABCD998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#15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Произведен  скос  камыша в дворовой территории  - 65 м2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Сбор сухой травы – 10 мешков.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35219D1D-DA7A-4234-9811-7F49A1C6E08B}">
      <dgm:prSet/>
      <dgm:spPr/>
      <dgm:t>
        <a:bodyPr/>
        <a:lstStyle/>
        <a:p>
          <a:r>
            <a:rPr lang="ru-RU" dirty="0" smtClean="0"/>
            <a:t>Вывоз</a:t>
          </a:r>
          <a:r>
            <a:rPr lang="ru-RU" baseline="0" dirty="0" smtClean="0"/>
            <a:t> сухого мусора – 540 м3 </a:t>
          </a:r>
          <a:endParaRPr lang="ru-RU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54794542-F6C9-42CF-9EEE-29A3C25A8DF0}">
      <dgm:prSet/>
      <dgm:spPr/>
      <dgm:t>
        <a:bodyPr/>
        <a:lstStyle/>
        <a:p>
          <a:r>
            <a:rPr lang="ru-RU" dirty="0" smtClean="0"/>
            <a:t>Вывоз  КГМ – 23 м3 </a:t>
          </a:r>
          <a:endParaRPr lang="ru-RU" dirty="0"/>
        </a:p>
      </dgm:t>
    </dgm:pt>
    <dgm:pt modelId="{A654205E-2835-442C-9F02-5060514848EE}" type="parTrans" cxnId="{5C64FE1E-806D-45BC-BDBF-93B264C40EE9}">
      <dgm:prSet/>
      <dgm:spPr/>
      <dgm:t>
        <a:bodyPr/>
        <a:lstStyle/>
        <a:p>
          <a:endParaRPr lang="ru-RU"/>
        </a:p>
      </dgm:t>
    </dgm:pt>
    <dgm:pt modelId="{F13155C9-B374-4E74-8718-A1079658238C}" type="sibTrans" cxnId="{5C64FE1E-806D-45BC-BDBF-93B264C40EE9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/>
      <dgm:spPr/>
      <dgm:t>
        <a:bodyPr/>
        <a:lstStyle/>
        <a:p>
          <a:r>
            <a:rPr lang="ru-RU" dirty="0" smtClean="0"/>
            <a:t>Завоз земли – 6 м3, высадка цветов- 60 шт. </a:t>
          </a:r>
          <a:endParaRPr lang="ru-RU" dirty="0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5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5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5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70CC5C1F-EA9E-4213-B156-534775619045}" type="pres">
      <dgm:prSet presAssocID="{54794542-F6C9-42CF-9EEE-29A3C25A8DF0}" presName="parentLin" presStyleCnt="0"/>
      <dgm:spPr/>
    </dgm:pt>
    <dgm:pt modelId="{39AA0449-EFDC-4F33-8724-C7A46543EDD0}" type="pres">
      <dgm:prSet presAssocID="{54794542-F6C9-42CF-9EEE-29A3C25A8DF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B539027-E25C-4703-A2E7-C02BCC08E98D}" type="pres">
      <dgm:prSet presAssocID="{54794542-F6C9-42CF-9EEE-29A3C25A8DF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250385-5936-495B-9ED4-5877E34AD22B}" type="pres">
      <dgm:prSet presAssocID="{54794542-F6C9-42CF-9EEE-29A3C25A8DF0}" presName="negativeSpace" presStyleCnt="0"/>
      <dgm:spPr/>
    </dgm:pt>
    <dgm:pt modelId="{2288CAFB-64FE-4AFB-8A83-031EA5FAA1BF}" type="pres">
      <dgm:prSet presAssocID="{54794542-F6C9-42CF-9EEE-29A3C25A8D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56A9665-04C7-4422-97C8-2123E6076B33}" type="presOf" srcId="{807DD80D-8810-46D8-87AB-EF65FF20CCF1}" destId="{D6EEC26F-4767-4A1D-BF62-991E98F63CE2}" srcOrd="1" destOrd="0" presId="urn:microsoft.com/office/officeart/2005/8/layout/list1"/>
    <dgm:cxn modelId="{BF605FAD-FEB6-4C90-B701-8B3835BD351A}" type="presOf" srcId="{54794542-F6C9-42CF-9EEE-29A3C25A8DF0}" destId="{0B539027-E25C-4703-A2E7-C02BCC08E98D}" srcOrd="1" destOrd="0" presId="urn:microsoft.com/office/officeart/2005/8/layout/list1"/>
    <dgm:cxn modelId="{EE160D42-7121-4294-9245-86D934A3D72B}" type="presOf" srcId="{20973DF9-4129-43CB-85C8-FFE85863BF7A}" destId="{6201BCC1-17B8-409E-9ADD-3288BC80A385}" srcOrd="0" destOrd="0" presId="urn:microsoft.com/office/officeart/2005/8/layout/list1"/>
    <dgm:cxn modelId="{3AA31CD9-7234-4F31-96CF-7F6106B1EFA2}" type="presOf" srcId="{54794542-F6C9-42CF-9EEE-29A3C25A8DF0}" destId="{39AA0449-EFDC-4F33-8724-C7A46543EDD0}" srcOrd="0" destOrd="0" presId="urn:microsoft.com/office/officeart/2005/8/layout/list1"/>
    <dgm:cxn modelId="{D801C04B-512D-44C8-8F93-A4939461CB51}" type="presOf" srcId="{CCD476F6-6877-4919-A49C-D945C7381B81}" destId="{BDA68A23-47FE-4E0D-8CA0-85D512D9F1E8}" srcOrd="0" destOrd="0" presId="urn:microsoft.com/office/officeart/2005/8/layout/list1"/>
    <dgm:cxn modelId="{5C64FE1E-806D-45BC-BDBF-93B264C40EE9}" srcId="{A4BFDE4F-2DC7-4686-BFF5-F370918F53C4}" destId="{54794542-F6C9-42CF-9EEE-29A3C25A8DF0}" srcOrd="4" destOrd="0" parTransId="{A654205E-2835-442C-9F02-5060514848EE}" sibTransId="{F13155C9-B374-4E74-8718-A1079658238C}"/>
    <dgm:cxn modelId="{BFA930D0-F1ED-4D94-AC8E-684ABA462994}" type="presOf" srcId="{CCD476F6-6877-4919-A49C-D945C7381B81}" destId="{B9B85A93-C269-474C-80F0-3453D9E3F265}" srcOrd="1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5A66D217-2579-4305-8F11-8DC3480C5090}" type="presOf" srcId="{35219D1D-DA7A-4234-9811-7F49A1C6E08B}" destId="{F3BEBE99-FF44-4F84-8734-B4D7D945706F}" srcOrd="0" destOrd="0" presId="urn:microsoft.com/office/officeart/2005/8/layout/list1"/>
    <dgm:cxn modelId="{252FB4C3-FF4F-44CE-8A93-96C0076BB91B}" type="presOf" srcId="{807DD80D-8810-46D8-87AB-EF65FF20CCF1}" destId="{37BF2B53-D774-4C34-BA48-067CE276190D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A2809100-AB33-48B6-87C1-0BFAA035FEA4}" type="presOf" srcId="{A4BFDE4F-2DC7-4686-BFF5-F370918F53C4}" destId="{83C0D5F3-B789-4DB5-8D5D-0958C6C62D3A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631AFEA0-C197-425E-B9B1-74A46B09CE78}" type="presOf" srcId="{35219D1D-DA7A-4234-9811-7F49A1C6E08B}" destId="{23011221-5C6A-4B74-A27C-EBE08ED76F88}" srcOrd="1" destOrd="0" presId="urn:microsoft.com/office/officeart/2005/8/layout/list1"/>
    <dgm:cxn modelId="{1FE747FA-A09D-4AE9-A759-7691B9AF5A8B}" type="presOf" srcId="{20973DF9-4129-43CB-85C8-FFE85863BF7A}" destId="{324E0A38-8F27-40B1-A27F-175861C150D2}" srcOrd="1" destOrd="0" presId="urn:microsoft.com/office/officeart/2005/8/layout/list1"/>
    <dgm:cxn modelId="{65DC4DE1-1D26-4700-87FB-3C381EECFB05}" type="presParOf" srcId="{83C0D5F3-B789-4DB5-8D5D-0958C6C62D3A}" destId="{43F5F80D-911F-4180-A155-5C3C14AD3452}" srcOrd="0" destOrd="0" presId="urn:microsoft.com/office/officeart/2005/8/layout/list1"/>
    <dgm:cxn modelId="{7DDFBFD8-5D0C-4F11-89C7-BBA9A871D2F1}" type="presParOf" srcId="{43F5F80D-911F-4180-A155-5C3C14AD3452}" destId="{6201BCC1-17B8-409E-9ADD-3288BC80A385}" srcOrd="0" destOrd="0" presId="urn:microsoft.com/office/officeart/2005/8/layout/list1"/>
    <dgm:cxn modelId="{10C3203C-5E87-42B8-9DEB-CBE685FC82A6}" type="presParOf" srcId="{43F5F80D-911F-4180-A155-5C3C14AD3452}" destId="{324E0A38-8F27-40B1-A27F-175861C150D2}" srcOrd="1" destOrd="0" presId="urn:microsoft.com/office/officeart/2005/8/layout/list1"/>
    <dgm:cxn modelId="{65F50130-C1B9-4DB1-9D3A-0017199D4D4F}" type="presParOf" srcId="{83C0D5F3-B789-4DB5-8D5D-0958C6C62D3A}" destId="{946C3B80-D6B7-49B9-9041-77C18CC69B3D}" srcOrd="1" destOrd="0" presId="urn:microsoft.com/office/officeart/2005/8/layout/list1"/>
    <dgm:cxn modelId="{7AC18B5C-E6B8-401D-88B2-7F9961DF217F}" type="presParOf" srcId="{83C0D5F3-B789-4DB5-8D5D-0958C6C62D3A}" destId="{358FF3AC-D5C0-4F4D-8611-7C00824D2727}" srcOrd="2" destOrd="0" presId="urn:microsoft.com/office/officeart/2005/8/layout/list1"/>
    <dgm:cxn modelId="{ACE2398C-28FB-4AA1-A75C-13F3DF245C99}" type="presParOf" srcId="{83C0D5F3-B789-4DB5-8D5D-0958C6C62D3A}" destId="{C485CE4D-567D-4287-AF49-39A9446C813C}" srcOrd="3" destOrd="0" presId="urn:microsoft.com/office/officeart/2005/8/layout/list1"/>
    <dgm:cxn modelId="{4C28D579-1D22-403A-922D-AB2DA236C626}" type="presParOf" srcId="{83C0D5F3-B789-4DB5-8D5D-0958C6C62D3A}" destId="{5D167D9F-2364-495B-92C0-EE3D56174D16}" srcOrd="4" destOrd="0" presId="urn:microsoft.com/office/officeart/2005/8/layout/list1"/>
    <dgm:cxn modelId="{650748D5-13C6-45F0-8D63-953E2F426B7C}" type="presParOf" srcId="{5D167D9F-2364-495B-92C0-EE3D56174D16}" destId="{37BF2B53-D774-4C34-BA48-067CE276190D}" srcOrd="0" destOrd="0" presId="urn:microsoft.com/office/officeart/2005/8/layout/list1"/>
    <dgm:cxn modelId="{8EB4FA0B-D791-4A05-81C8-7C34902594A0}" type="presParOf" srcId="{5D167D9F-2364-495B-92C0-EE3D56174D16}" destId="{D6EEC26F-4767-4A1D-BF62-991E98F63CE2}" srcOrd="1" destOrd="0" presId="urn:microsoft.com/office/officeart/2005/8/layout/list1"/>
    <dgm:cxn modelId="{58CC1571-9F22-4016-9984-ED7BA884CEF9}" type="presParOf" srcId="{83C0D5F3-B789-4DB5-8D5D-0958C6C62D3A}" destId="{82976242-D3D8-4122-8333-091C057CE8CA}" srcOrd="5" destOrd="0" presId="urn:microsoft.com/office/officeart/2005/8/layout/list1"/>
    <dgm:cxn modelId="{160B79FF-A199-400A-9070-D4DB38032C35}" type="presParOf" srcId="{83C0D5F3-B789-4DB5-8D5D-0958C6C62D3A}" destId="{471CA157-976A-4D76-B7FE-FAAE00B681CE}" srcOrd="6" destOrd="0" presId="urn:microsoft.com/office/officeart/2005/8/layout/list1"/>
    <dgm:cxn modelId="{BB6FB4BB-F945-4785-8FCB-16F63CB54B95}" type="presParOf" srcId="{83C0D5F3-B789-4DB5-8D5D-0958C6C62D3A}" destId="{32AC3263-24ED-45C4-BDE2-AB9B1420375E}" srcOrd="7" destOrd="0" presId="urn:microsoft.com/office/officeart/2005/8/layout/list1"/>
    <dgm:cxn modelId="{21D29C9F-8F11-4B4A-B46C-B6310F727AD3}" type="presParOf" srcId="{83C0D5F3-B789-4DB5-8D5D-0958C6C62D3A}" destId="{CF5D7DD0-A6B8-4CFB-8C2A-9DFD8FAE59B5}" srcOrd="8" destOrd="0" presId="urn:microsoft.com/office/officeart/2005/8/layout/list1"/>
    <dgm:cxn modelId="{8622F3F0-403D-4275-BC9C-A2C4F7C8E57F}" type="presParOf" srcId="{CF5D7DD0-A6B8-4CFB-8C2A-9DFD8FAE59B5}" destId="{BDA68A23-47FE-4E0D-8CA0-85D512D9F1E8}" srcOrd="0" destOrd="0" presId="urn:microsoft.com/office/officeart/2005/8/layout/list1"/>
    <dgm:cxn modelId="{ECDA4989-5FCF-4181-A1D1-E7840851B64F}" type="presParOf" srcId="{CF5D7DD0-A6B8-4CFB-8C2A-9DFD8FAE59B5}" destId="{B9B85A93-C269-474C-80F0-3453D9E3F265}" srcOrd="1" destOrd="0" presId="urn:microsoft.com/office/officeart/2005/8/layout/list1"/>
    <dgm:cxn modelId="{F71C4FA0-9094-4F91-845D-DD1562600956}" type="presParOf" srcId="{83C0D5F3-B789-4DB5-8D5D-0958C6C62D3A}" destId="{C38AC30E-44DE-4345-90F7-B4FC4B7A54F6}" srcOrd="9" destOrd="0" presId="urn:microsoft.com/office/officeart/2005/8/layout/list1"/>
    <dgm:cxn modelId="{398D8472-01DE-4609-B138-D5A390AADC8E}" type="presParOf" srcId="{83C0D5F3-B789-4DB5-8D5D-0958C6C62D3A}" destId="{6193B41C-E75F-4D40-804C-B5F45FED8ECE}" srcOrd="10" destOrd="0" presId="urn:microsoft.com/office/officeart/2005/8/layout/list1"/>
    <dgm:cxn modelId="{F088A508-6212-491E-B450-3F82DD771D74}" type="presParOf" srcId="{83C0D5F3-B789-4DB5-8D5D-0958C6C62D3A}" destId="{711F50AA-B432-4A73-AEF5-6DA1123E829A}" srcOrd="11" destOrd="0" presId="urn:microsoft.com/office/officeart/2005/8/layout/list1"/>
    <dgm:cxn modelId="{D4F72C6B-357A-49C0-B57F-031E80AC92BA}" type="presParOf" srcId="{83C0D5F3-B789-4DB5-8D5D-0958C6C62D3A}" destId="{BDBC1741-3879-403C-AAE5-A77F3711B338}" srcOrd="12" destOrd="0" presId="urn:microsoft.com/office/officeart/2005/8/layout/list1"/>
    <dgm:cxn modelId="{7603BEC3-C4B8-4988-8AE8-E49ED1DB9098}" type="presParOf" srcId="{BDBC1741-3879-403C-AAE5-A77F3711B338}" destId="{F3BEBE99-FF44-4F84-8734-B4D7D945706F}" srcOrd="0" destOrd="0" presId="urn:microsoft.com/office/officeart/2005/8/layout/list1"/>
    <dgm:cxn modelId="{3FE1785C-E9B4-44B8-8C80-AF818EE6D0A9}" type="presParOf" srcId="{BDBC1741-3879-403C-AAE5-A77F3711B338}" destId="{23011221-5C6A-4B74-A27C-EBE08ED76F88}" srcOrd="1" destOrd="0" presId="urn:microsoft.com/office/officeart/2005/8/layout/list1"/>
    <dgm:cxn modelId="{2CE8CE8D-103C-4CAC-B791-0D0F1091F73D}" type="presParOf" srcId="{83C0D5F3-B789-4DB5-8D5D-0958C6C62D3A}" destId="{3272369A-5468-42D0-A591-712C131DDBF6}" srcOrd="13" destOrd="0" presId="urn:microsoft.com/office/officeart/2005/8/layout/list1"/>
    <dgm:cxn modelId="{2E89CB7C-4C54-4909-A203-902AE6D21C93}" type="presParOf" srcId="{83C0D5F3-B789-4DB5-8D5D-0958C6C62D3A}" destId="{F5B70FC5-92BB-4730-BC92-73562B86A22B}" srcOrd="14" destOrd="0" presId="urn:microsoft.com/office/officeart/2005/8/layout/list1"/>
    <dgm:cxn modelId="{0A4087BF-7440-4E4D-AFC7-B0D9FC6FE8E8}" type="presParOf" srcId="{83C0D5F3-B789-4DB5-8D5D-0958C6C62D3A}" destId="{CD3DE2C9-F878-4243-AE78-88E1BF67E187}" srcOrd="15" destOrd="0" presId="urn:microsoft.com/office/officeart/2005/8/layout/list1"/>
    <dgm:cxn modelId="{D3372616-206C-4C1E-9167-33289ACF9B89}" type="presParOf" srcId="{83C0D5F3-B789-4DB5-8D5D-0958C6C62D3A}" destId="{70CC5C1F-EA9E-4213-B156-534775619045}" srcOrd="16" destOrd="0" presId="urn:microsoft.com/office/officeart/2005/8/layout/list1"/>
    <dgm:cxn modelId="{086C7FBB-66ED-4F68-8FBA-7E2C808915A8}" type="presParOf" srcId="{70CC5C1F-EA9E-4213-B156-534775619045}" destId="{39AA0449-EFDC-4F33-8724-C7A46543EDD0}" srcOrd="0" destOrd="0" presId="urn:microsoft.com/office/officeart/2005/8/layout/list1"/>
    <dgm:cxn modelId="{8F303E37-4D45-4CA0-9922-C4C456E624CB}" type="presParOf" srcId="{70CC5C1F-EA9E-4213-B156-534775619045}" destId="{0B539027-E25C-4703-A2E7-C02BCC08E98D}" srcOrd="1" destOrd="0" presId="urn:microsoft.com/office/officeart/2005/8/layout/list1"/>
    <dgm:cxn modelId="{D882A995-49D3-44EE-BA2D-3067D5B39B0D}" type="presParOf" srcId="{83C0D5F3-B789-4DB5-8D5D-0958C6C62D3A}" destId="{53250385-5936-495B-9ED4-5877E34AD22B}" srcOrd="17" destOrd="0" presId="urn:microsoft.com/office/officeart/2005/8/layout/list1"/>
    <dgm:cxn modelId="{4C25CD0D-4C8A-4761-B823-91641E3B47E3}" type="presParOf" srcId="{83C0D5F3-B789-4DB5-8D5D-0958C6C62D3A}" destId="{2288CAFB-64FE-4AFB-8A83-031EA5FAA1B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E6324B-6C3D-4F7B-A077-45D4236A2E17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C8E20AC-67C6-4A58-9C7B-D82A57C68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CD3A2-BEB9-44F6-812F-B542873D47B9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6A0EA-CC5D-4420-9931-A944289C79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B4EE4-CC60-4C13-B200-BDCA0A689C3B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3C2B5-8231-476E-B532-58FDD9361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64A2-1B82-43C0-85CA-0D8CE5CE0C5E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51070-1D6E-43CC-9750-3F45BF45F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1FEC9-26EB-4B14-B337-021BFBA4FA2C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BC505-1565-4E2D-B72C-360F82403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E8AB9-8D63-4FE6-88B7-2E2F20C8FE79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BE88A8-1C49-431F-87FA-A6606DCAE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7CC51B-B979-457A-9C40-1AEEDE110CAB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FEDA5C-47CD-49BB-8EFE-A34A65897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9654CD2-C42E-4DDB-BC8F-8626331ACCB9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51AAC1-4A5A-4863-8AC9-94027FF4C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25DB9-3536-4FAF-8A02-B93762819013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DEAC2-CFB1-4141-9D56-01496EBCA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CC1E2-2C1A-4303-9DE2-20D88EF916B9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DE640A3-E81F-46A2-80F6-DBD42DB58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6DA0-E06F-4518-8E71-D54760B5518C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57AE7-947A-41D4-A356-58DCC26CE8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5F4F16-C0B9-47B1-AF62-FA832D4B33B0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6D63194F-47E9-4E4E-8DF4-37BC9B5A2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B6E043-4544-4638-8FFB-45D53EA2F94E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A71CAD-892F-4F50-8ADC-F09DF3622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5" r:id="rId4"/>
    <p:sldLayoutId id="2147483676" r:id="rId5"/>
    <p:sldLayoutId id="2147483671" r:id="rId6"/>
    <p:sldLayoutId id="2147483677" r:id="rId7"/>
    <p:sldLayoutId id="2147483670" r:id="rId8"/>
    <p:sldLayoutId id="2147483678" r:id="rId9"/>
    <p:sldLayoutId id="2147483669" r:id="rId10"/>
    <p:sldLayoutId id="2147483679" r:id="rId11"/>
    <p:sldLayoutId id="214748366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6375" y="0"/>
            <a:ext cx="6477000" cy="1828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cap="none" smtClean="0"/>
              <a:t>ОТЧЕТ ДЕЯТЕЛЬНОСТИ </a:t>
            </a:r>
            <a:br>
              <a:rPr lang="ru-RU" sz="4000" cap="none" smtClean="0"/>
            </a:br>
            <a:r>
              <a:rPr lang="ru-RU" sz="4000" cap="none" smtClean="0">
                <a:latin typeface="Arial" charset="0"/>
              </a:rPr>
              <a:t>ООО УК «Альтаир»</a:t>
            </a:r>
            <a:br>
              <a:rPr lang="ru-RU" sz="4000" cap="none" smtClean="0">
                <a:latin typeface="Arial" charset="0"/>
              </a:rPr>
            </a:br>
            <a:r>
              <a:rPr lang="ru-RU" sz="4000" cap="none" smtClean="0">
                <a:latin typeface="Arial" charset="0"/>
              </a:rPr>
              <a:t>Курашова 30/4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 eaLnBrk="1" hangingPunct="1"/>
            <a:r>
              <a:rPr lang="ru-RU" smtClean="0"/>
              <a:t>2016 год</a:t>
            </a:r>
          </a:p>
        </p:txBody>
      </p:sp>
      <p:pic>
        <p:nvPicPr>
          <p:cNvPr id="14339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000250"/>
            <a:ext cx="792162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Оглавление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службы АДС за 2016 год</a:t>
            </a:r>
            <a:endParaRPr lang="ru-RU" dirty="0"/>
          </a:p>
        </p:txBody>
      </p:sp>
      <p:sp>
        <p:nvSpPr>
          <p:cNvPr id="16386" name="Содержимое 2"/>
          <p:cNvSpPr txBox="1">
            <a:spLocks/>
          </p:cNvSpPr>
          <p:nvPr/>
        </p:nvSpPr>
        <p:spPr bwMode="auto">
          <a:xfrm>
            <a:off x="468313" y="1628775"/>
            <a:ext cx="8675687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ru-RU" sz="2400" b="1">
                <a:latin typeface="Calibri" pitchFamily="34" charset="0"/>
              </a:rPr>
              <a:t>В период с 01 января 2016 по 31 декабря 2016 г. </a:t>
            </a:r>
          </a:p>
          <a:p>
            <a:pPr marL="273050" indent="-273050" algn="just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ru-RU" sz="2400" b="1">
                <a:latin typeface="Calibri" pitchFamily="34" charset="0"/>
              </a:rPr>
              <a:t>В адрес УК «Альтаир» поступило следующее количество заявок от жильцов МКД расположенного по адресу: Курашова 30/</a:t>
            </a:r>
            <a:r>
              <a:rPr lang="ru-RU" sz="2400" b="1"/>
              <a:t>4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Сантехнические – </a:t>
            </a:r>
            <a:r>
              <a:rPr lang="ru-RU" sz="2400"/>
              <a:t>87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ru-RU" sz="2400">
                <a:latin typeface="Calibri" pitchFamily="34" charset="0"/>
              </a:rPr>
              <a:t>1.1. общедомовые:</a:t>
            </a:r>
            <a:r>
              <a:rPr lang="ru-RU" sz="2400"/>
              <a:t>24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ru-RU" sz="2400">
                <a:latin typeface="Calibri" pitchFamily="34" charset="0"/>
              </a:rPr>
              <a:t>1.2. внутриквартирные:</a:t>
            </a:r>
            <a:r>
              <a:rPr lang="ru-RU" sz="2400"/>
              <a:t>29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Электротехнические –</a:t>
            </a:r>
            <a:r>
              <a:rPr lang="ru-RU" sz="2400"/>
              <a:t>34</a:t>
            </a:r>
            <a:r>
              <a:rPr lang="ru-RU" sz="2400">
                <a:latin typeface="Calibri" pitchFamily="34" charset="0"/>
              </a:rPr>
              <a:t>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Плотницкие работы – </a:t>
            </a:r>
            <a:r>
              <a:rPr lang="ru-RU" sz="2400"/>
              <a:t>12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Содержание дворовой территории –0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Уборка лестничных клеток – </a:t>
            </a:r>
            <a:r>
              <a:rPr lang="ru-RU" sz="2400"/>
              <a:t>1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AutoNum type="arabicParenR"/>
            </a:pPr>
            <a:r>
              <a:rPr lang="ru-RU" sz="2400">
                <a:latin typeface="Calibri" pitchFamily="34" charset="0"/>
              </a:rPr>
              <a:t>Благоустройство территории –2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endParaRPr lang="ru-RU" sz="26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Сравнительный анализ по поступившим заявкам в период с июня по декабрь 2016 г</a:t>
            </a:r>
            <a:r>
              <a:rPr lang="ru-RU" dirty="0" smtClean="0"/>
              <a:t>. </a:t>
            </a:r>
            <a:endParaRPr lang="ru-RU" dirty="0"/>
          </a:p>
        </p:txBody>
      </p:sp>
      <p:graphicFrame>
        <p:nvGraphicFramePr>
          <p:cNvPr id="17410" name="Диаграмма 3"/>
          <p:cNvGraphicFramePr>
            <a:graphicFrameLocks/>
          </p:cNvGraphicFramePr>
          <p:nvPr/>
        </p:nvGraphicFramePr>
        <p:xfrm>
          <a:off x="-50800" y="1377950"/>
          <a:ext cx="9245600" cy="5530850"/>
        </p:xfrm>
        <a:graphic>
          <a:graphicData uri="http://schemas.openxmlformats.org/presentationml/2006/ole">
            <p:oleObj spid="_x0000_s17410" r:id="rId3" imgW="9242337" imgH="5529551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по управлению, содержанию и текущему ремонту</a:t>
            </a:r>
          </a:p>
        </p:txBody>
      </p:sp>
      <p:grpSp>
        <p:nvGrpSpPr>
          <p:cNvPr id="18434" name="Группа 4"/>
          <p:cNvGrpSpPr>
            <a:grpSpLocks/>
          </p:cNvGrpSpPr>
          <p:nvPr/>
        </p:nvGrpSpPr>
        <p:grpSpPr bwMode="auto">
          <a:xfrm>
            <a:off x="428625" y="1500188"/>
            <a:ext cx="8572500" cy="4783137"/>
            <a:chOff x="0" y="0"/>
            <a:chExt cx="8572559" cy="478328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0"/>
              <a:ext cx="8572559" cy="47832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2000264" y="0"/>
              <a:ext cx="6572295" cy="43578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500" dirty="0">
                  <a:solidFill>
                    <a:srgbClr val="FFFFFF"/>
                  </a:solidFill>
                  <a:cs typeface="Arial" charset="0"/>
                </a:rPr>
                <a:t>1.</a:t>
              </a:r>
              <a:r>
                <a:rPr lang="ru-RU" sz="2500" b="1" dirty="0">
                  <a:solidFill>
                    <a:srgbClr val="FFFFFF"/>
                  </a:solidFill>
                  <a:cs typeface="Arial" charset="0"/>
                </a:rPr>
                <a:t>В области организации процессов по техническому обслуживанию и содержанию общего имущества: </a:t>
              </a: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500" b="1" dirty="0">
                  <a:solidFill>
                    <a:srgbClr val="FFFFFF"/>
                  </a:solidFill>
                  <a:cs typeface="Arial" charset="0"/>
                </a:rPr>
                <a:t>Проведен плановый осмотр ИПУ ХГВС: из них осмотрено 37 квартир, из них: </a:t>
              </a: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500" b="1" dirty="0">
                  <a:solidFill>
                    <a:srgbClr val="FFFFFF"/>
                  </a:solidFill>
                  <a:cs typeface="Arial" charset="0"/>
                </a:rPr>
                <a:t>Исправные: 21 </a:t>
              </a: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500" b="1" dirty="0">
                  <a:solidFill>
                    <a:srgbClr val="FFFFFF"/>
                  </a:solidFill>
                  <a:cs typeface="Arial" charset="0"/>
                </a:rPr>
                <a:t>Неисправные: 16 </a:t>
              </a: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500" b="1" dirty="0">
                  <a:solidFill>
                    <a:srgbClr val="FFFFFF"/>
                  </a:solidFill>
                  <a:cs typeface="Arial" charset="0"/>
                </a:rPr>
                <a:t>Выдано предписаний: 15.</a:t>
              </a: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000" b="1" dirty="0">
                <a:solidFill>
                  <a:srgbClr val="FFFFFF"/>
                </a:solidFill>
                <a:cs typeface="Arial" charset="0"/>
              </a:endParaRP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000" b="1" dirty="0">
                <a:solidFill>
                  <a:srgbClr val="FFFFFF"/>
                </a:solidFill>
                <a:cs typeface="Arial" charset="0"/>
              </a:endParaRPr>
            </a:p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000" b="1" dirty="0">
                <a:solidFill>
                  <a:srgbClr val="FFFFFF"/>
                </a:solidFill>
                <a:cs typeface="Arial" charset="0"/>
              </a:endParaRPr>
            </a:p>
            <a:p>
              <a:pPr marL="171450" lvl="1" indent="-171450" defTabSz="889000">
                <a:spcAft>
                  <a:spcPct val="15000"/>
                </a:spcAft>
                <a:defRPr/>
              </a:pPr>
              <a:endParaRPr lang="ru-RU" dirty="0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857250" y="1785938"/>
            <a:ext cx="1428750" cy="1000125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по благоустройству и </a:t>
            </a:r>
            <a:br>
              <a:rPr lang="ru-RU" sz="2900" b="1" smtClean="0"/>
            </a:br>
            <a:r>
              <a:rPr lang="ru-RU" sz="2900" b="1" smtClean="0"/>
              <a:t>сан. очистке </a:t>
            </a:r>
            <a:endParaRPr lang="ru-RU" sz="2900" smtClean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714488"/>
          <a:ext cx="878684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000" b="1" smtClean="0"/>
              <a:t>Отчет деятельности по управлению, содержанию и текущему ремонту</a:t>
            </a:r>
            <a:endParaRPr lang="ru-RU" sz="300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500" y="1631950"/>
          <a:ext cx="8358188" cy="309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326"/>
                <a:gridCol w="6938920"/>
              </a:tblGrid>
              <a:tr h="823516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Общая</a:t>
                      </a:r>
                      <a:r>
                        <a:rPr lang="ru-RU" sz="3000" baseline="0" dirty="0" smtClean="0"/>
                        <a:t> информация: 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1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Косметический ремонт </a:t>
                      </a:r>
                      <a:r>
                        <a:rPr lang="ru-RU" sz="3000" dirty="0" err="1" smtClean="0"/>
                        <a:t>Курашова</a:t>
                      </a:r>
                      <a:r>
                        <a:rPr lang="ru-RU" sz="3000" baseline="0" dirty="0" smtClean="0"/>
                        <a:t> 30/4 </a:t>
                      </a:r>
                      <a:endParaRPr lang="ru-RU" sz="3000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2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Демонтаж / монтаж новых стен, укрепление стен металлоконструкцией теплового</a:t>
                      </a:r>
                      <a:r>
                        <a:rPr lang="ru-RU" sz="3000" baseline="0" dirty="0" smtClean="0"/>
                        <a:t> узла. </a:t>
                      </a:r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4547</TotalTime>
  <Words>149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22" baseType="lpstr">
      <vt:lpstr>Arial</vt:lpstr>
      <vt:lpstr>Calibri</vt:lpstr>
      <vt:lpstr>Wingdings</vt:lpstr>
      <vt:lpstr>Wingdings 2</vt:lpstr>
      <vt:lpstr>Tw Cen MT</vt:lpstr>
      <vt:lpstr>Wingdings 3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Диаграмма Microsoft Excel</vt:lpstr>
      <vt:lpstr>ОТЧЕТ ДЕЯТЕЛЬНОСТИ  ООО УК «Альтаир» Курашова 30/4</vt:lpstr>
      <vt:lpstr>Оглавление </vt:lpstr>
      <vt:lpstr>Отчет деятельности службы АДС за 2016 год</vt:lpstr>
      <vt:lpstr>Сравнительный анализ по поступившим заявкам в период с июня по декабрь 2016 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деятельности по управлению, содержанию и текущему ремонту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«РОСТ»</dc:title>
  <dc:creator>Админ</dc:creator>
  <cp:lastModifiedBy>1</cp:lastModifiedBy>
  <cp:revision>61</cp:revision>
  <dcterms:created xsi:type="dcterms:W3CDTF">2016-01-29T00:37:53Z</dcterms:created>
  <dcterms:modified xsi:type="dcterms:W3CDTF">2017-03-29T08:45:04Z</dcterms:modified>
</cp:coreProperties>
</file>