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charts/chart7.xml" ContentType="application/vnd.openxmlformats-officedocument.drawingml.char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Default Extension="png" ContentType="image/png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charts/chart4.xml" ContentType="application/vnd.openxmlformats-officedocument.drawingml.char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charts/chart2.xml" ContentType="application/vnd.openxmlformats-officedocument.drawingml.chart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7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0;&#1076;&#1084;&#1080;&#1085;\Desktop\2016\&#1086;&#1090;&#1095;&#1077;&#1090;%20&#1076;&#1077;&#1103;&#1090;&#1077;&#1083;&#1100;&#1085;&#1086;&#1089;&#1090;&#1080;\&#1095;&#1090;&#1086;%20&#1090;&#1086;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0;&#1076;&#1084;&#1080;&#1085;\Desktop\2016\&#1086;&#1090;&#1095;&#1077;&#1090;%20&#1076;&#1077;&#1103;&#1090;&#1077;&#1083;&#1100;&#1085;&#1086;&#1089;&#1090;&#1080;\&#1095;&#1090;&#1086;%20&#1090;&#1086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Пояркова</a:t>
            </a:r>
            <a:r>
              <a:rPr lang="ru-RU" baseline="0" dirty="0" smtClean="0"/>
              <a:t> 21/1</a:t>
            </a:r>
            <a:endParaRPr lang="ru-RU" dirty="0"/>
          </a:p>
        </c:rich>
      </c:tx>
      <c:layout>
        <c:manualLayout>
          <c:xMode val="edge"/>
          <c:yMode val="edge"/>
          <c:x val="0.16740960563575988"/>
          <c:y val="0"/>
        </c:manualLayout>
      </c:layout>
    </c:title>
    <c:view3D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Пояркова 21/1</c:v>
                </c:pt>
              </c:strCache>
            </c:strRef>
          </c:tx>
          <c:explosion val="25"/>
          <c:dLbls>
            <c:dLbl>
              <c:idx val="2"/>
              <c:layout>
                <c:manualLayout>
                  <c:x val="-0.16998189572309841"/>
                  <c:y val="-6.2857652789831894E-2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4.9234352917266813E-2"/>
                  <c:y val="-3.2754976343122716E-2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4.1375686557522592E-2"/>
                  <c:y val="0.50713030879923626"/>
                </c:manualLayout>
              </c:layout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Лист1!$A$2:$A$7</c:f>
              <c:strCache>
                <c:ptCount val="6"/>
                <c:pt idx="0">
                  <c:v>Сант. </c:v>
                </c:pt>
                <c:pt idx="1">
                  <c:v>Элект.</c:v>
                </c:pt>
                <c:pt idx="2">
                  <c:v>Плотн.</c:v>
                </c:pt>
                <c:pt idx="3">
                  <c:v>Двор </c:v>
                </c:pt>
                <c:pt idx="4">
                  <c:v>Уборка МОП</c:v>
                </c:pt>
                <c:pt idx="5">
                  <c:v>Благоуст.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162</c:v>
                </c:pt>
                <c:pt idx="1">
                  <c:v>35</c:v>
                </c:pt>
                <c:pt idx="2">
                  <c:v>32</c:v>
                </c:pt>
                <c:pt idx="3">
                  <c:v>1</c:v>
                </c:pt>
                <c:pt idx="4">
                  <c:v>0</c:v>
                </c:pt>
                <c:pt idx="5">
                  <c:v>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Сравнительный</a:t>
            </a:r>
            <a:r>
              <a:rPr lang="ru-RU" baseline="0" dirty="0" smtClean="0"/>
              <a:t> анализ по поступившим заявкам 2013-2015 г. </a:t>
            </a:r>
            <a:endParaRPr lang="ru-RU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2013 г.</c:v>
                </c:pt>
              </c:strCache>
            </c:strRef>
          </c:tx>
          <c:dLbls>
            <c:showVal val="1"/>
          </c:dLbls>
          <c:cat>
            <c:strRef>
              <c:f>Лист1!$A$2:$A$7</c:f>
              <c:strCache>
                <c:ptCount val="6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Плотницкие </c:v>
                </c:pt>
                <c:pt idx="3">
                  <c:v>Содержание двора </c:v>
                </c:pt>
                <c:pt idx="4">
                  <c:v>Уборка МОП</c:v>
                </c:pt>
                <c:pt idx="5">
                  <c:v>Благоустройство территории 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144</c:v>
                </c:pt>
                <c:pt idx="1">
                  <c:v>48</c:v>
                </c:pt>
                <c:pt idx="2">
                  <c:v>38</c:v>
                </c:pt>
                <c:pt idx="3">
                  <c:v>5</c:v>
                </c:pt>
                <c:pt idx="4">
                  <c:v>5</c:v>
                </c:pt>
                <c:pt idx="5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2014 г.</c:v>
                </c:pt>
              </c:strCache>
            </c:strRef>
          </c:tx>
          <c:dLbls>
            <c:showVal val="1"/>
          </c:dLbls>
          <c:cat>
            <c:strRef>
              <c:f>Лист1!$A$2:$A$7</c:f>
              <c:strCache>
                <c:ptCount val="6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Плотницкие </c:v>
                </c:pt>
                <c:pt idx="3">
                  <c:v>Содержание двора </c:v>
                </c:pt>
                <c:pt idx="4">
                  <c:v>Уборка МОП</c:v>
                </c:pt>
                <c:pt idx="5">
                  <c:v>Благоустройство территории 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180</c:v>
                </c:pt>
                <c:pt idx="1">
                  <c:v>49</c:v>
                </c:pt>
                <c:pt idx="2">
                  <c:v>68</c:v>
                </c:pt>
                <c:pt idx="3">
                  <c:v>0</c:v>
                </c:pt>
                <c:pt idx="4">
                  <c:v>3</c:v>
                </c:pt>
                <c:pt idx="5">
                  <c:v>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2015 г.</c:v>
                </c:pt>
              </c:strCache>
            </c:strRef>
          </c:tx>
          <c:dLbls>
            <c:showVal val="1"/>
          </c:dLbls>
          <c:cat>
            <c:strRef>
              <c:f>Лист1!$A$2:$A$7</c:f>
              <c:strCache>
                <c:ptCount val="6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Плотницкие </c:v>
                </c:pt>
                <c:pt idx="3">
                  <c:v>Содержание двора </c:v>
                </c:pt>
                <c:pt idx="4">
                  <c:v>Уборка МОП</c:v>
                </c:pt>
                <c:pt idx="5">
                  <c:v>Благоустройство территории 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162</c:v>
                </c:pt>
                <c:pt idx="1">
                  <c:v>35</c:v>
                </c:pt>
                <c:pt idx="2">
                  <c:v>32</c:v>
                </c:pt>
                <c:pt idx="3">
                  <c:v>1</c:v>
                </c:pt>
                <c:pt idx="4">
                  <c:v>0</c:v>
                </c:pt>
                <c:pt idx="5">
                  <c:v>2</c:v>
                </c:pt>
              </c:numCache>
            </c:numRef>
          </c:val>
        </c:ser>
        <c:axId val="111875200"/>
        <c:axId val="111876736"/>
      </c:barChart>
      <c:catAx>
        <c:axId val="111875200"/>
        <c:scaling>
          <c:orientation val="minMax"/>
        </c:scaling>
        <c:axPos val="b"/>
        <c:majorTickMark val="none"/>
        <c:tickLblPos val="nextTo"/>
        <c:crossAx val="111876736"/>
        <c:crosses val="autoZero"/>
        <c:auto val="1"/>
        <c:lblAlgn val="ctr"/>
        <c:lblOffset val="100"/>
      </c:catAx>
      <c:valAx>
        <c:axId val="111876736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 dirty="0" smtClean="0"/>
                  <a:t>Количество</a:t>
                </a:r>
                <a:r>
                  <a:rPr lang="ru-RU" baseline="0" dirty="0" smtClean="0"/>
                  <a:t> заявок </a:t>
                </a:r>
                <a:endParaRPr lang="ru-RU" dirty="0"/>
              </a:p>
            </c:rich>
          </c:tx>
          <c:layout/>
        </c:title>
        <c:numFmt formatCode="General" sourceLinked="1"/>
        <c:majorTickMark val="none"/>
        <c:tickLblPos val="nextTo"/>
        <c:crossAx val="111875200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Сравнительный</a:t>
            </a:r>
            <a:r>
              <a:rPr lang="ru-RU" baseline="0" dirty="0" smtClean="0"/>
              <a:t> анализ по поступившим заявкам 2013-2015 г. </a:t>
            </a:r>
            <a:endParaRPr lang="ru-RU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2013 г.</c:v>
                </c:pt>
              </c:strCache>
            </c:strRef>
          </c:tx>
          <c:dLbls>
            <c:showVal val="1"/>
          </c:dLbls>
          <c:cat>
            <c:strRef>
              <c:f>Лист1!$A$2:$A$7</c:f>
              <c:strCache>
                <c:ptCount val="6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Плотницкие </c:v>
                </c:pt>
                <c:pt idx="3">
                  <c:v>Содержание двора </c:v>
                </c:pt>
                <c:pt idx="4">
                  <c:v>Уборка МОП</c:v>
                </c:pt>
                <c:pt idx="5">
                  <c:v>Благоустройство территории 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146</c:v>
                </c:pt>
                <c:pt idx="1">
                  <c:v>37</c:v>
                </c:pt>
                <c:pt idx="2">
                  <c:v>35</c:v>
                </c:pt>
                <c:pt idx="3">
                  <c:v>5</c:v>
                </c:pt>
                <c:pt idx="4">
                  <c:v>5</c:v>
                </c:pt>
                <c:pt idx="5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2014 г.</c:v>
                </c:pt>
              </c:strCache>
            </c:strRef>
          </c:tx>
          <c:dLbls>
            <c:showVal val="1"/>
          </c:dLbls>
          <c:cat>
            <c:strRef>
              <c:f>Лист1!$A$2:$A$7</c:f>
              <c:strCache>
                <c:ptCount val="6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Плотницкие </c:v>
                </c:pt>
                <c:pt idx="3">
                  <c:v>Содержание двора </c:v>
                </c:pt>
                <c:pt idx="4">
                  <c:v>Уборка МОП</c:v>
                </c:pt>
                <c:pt idx="5">
                  <c:v>Благоустройство территории 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186</c:v>
                </c:pt>
                <c:pt idx="1">
                  <c:v>26</c:v>
                </c:pt>
                <c:pt idx="2">
                  <c:v>26</c:v>
                </c:pt>
                <c:pt idx="3">
                  <c:v>1</c:v>
                </c:pt>
                <c:pt idx="4">
                  <c:v>4</c:v>
                </c:pt>
                <c:pt idx="5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2015 г.</c:v>
                </c:pt>
              </c:strCache>
            </c:strRef>
          </c:tx>
          <c:dLbls>
            <c:showVal val="1"/>
          </c:dLbls>
          <c:cat>
            <c:strRef>
              <c:f>Лист1!$A$2:$A$7</c:f>
              <c:strCache>
                <c:ptCount val="6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Плотницкие </c:v>
                </c:pt>
                <c:pt idx="3">
                  <c:v>Содержание двора </c:v>
                </c:pt>
                <c:pt idx="4">
                  <c:v>Уборка МОП</c:v>
                </c:pt>
                <c:pt idx="5">
                  <c:v>Благоустройство территории 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139</c:v>
                </c:pt>
                <c:pt idx="1">
                  <c:v>48</c:v>
                </c:pt>
                <c:pt idx="2">
                  <c:v>29</c:v>
                </c:pt>
                <c:pt idx="3">
                  <c:v>1</c:v>
                </c:pt>
                <c:pt idx="4">
                  <c:v>4</c:v>
                </c:pt>
                <c:pt idx="5">
                  <c:v>1</c:v>
                </c:pt>
              </c:numCache>
            </c:numRef>
          </c:val>
        </c:ser>
        <c:axId val="111985024"/>
        <c:axId val="111986560"/>
      </c:barChart>
      <c:catAx>
        <c:axId val="111985024"/>
        <c:scaling>
          <c:orientation val="minMax"/>
        </c:scaling>
        <c:axPos val="b"/>
        <c:majorTickMark val="none"/>
        <c:tickLblPos val="nextTo"/>
        <c:crossAx val="111986560"/>
        <c:crosses val="autoZero"/>
        <c:auto val="1"/>
        <c:lblAlgn val="ctr"/>
        <c:lblOffset val="100"/>
      </c:catAx>
      <c:valAx>
        <c:axId val="111986560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 dirty="0" smtClean="0"/>
                  <a:t>Количество</a:t>
                </a:r>
                <a:r>
                  <a:rPr lang="ru-RU" baseline="0" dirty="0" smtClean="0"/>
                  <a:t> заявок </a:t>
                </a:r>
                <a:endParaRPr lang="ru-RU" dirty="0"/>
              </a:p>
            </c:rich>
          </c:tx>
          <c:layout/>
        </c:title>
        <c:numFmt formatCode="General" sourceLinked="1"/>
        <c:majorTickMark val="none"/>
        <c:tickLblPos val="nextTo"/>
        <c:crossAx val="11198502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Сравнительный</a:t>
            </a:r>
            <a:r>
              <a:rPr lang="ru-RU" baseline="0" dirty="0" smtClean="0"/>
              <a:t> анализ по поступившим заявкам </a:t>
            </a:r>
          </a:p>
          <a:p>
            <a:pPr>
              <a:defRPr/>
            </a:pPr>
            <a:r>
              <a:rPr lang="ru-RU" baseline="0" dirty="0" smtClean="0"/>
              <a:t>2013-2015 г. </a:t>
            </a:r>
            <a:endParaRPr lang="ru-RU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2013 г.</c:v>
                </c:pt>
              </c:strCache>
            </c:strRef>
          </c:tx>
          <c:dLbls>
            <c:showVal val="1"/>
          </c:dLbls>
          <c:cat>
            <c:strRef>
              <c:f>Лист1!$A$2:$A$7</c:f>
              <c:strCache>
                <c:ptCount val="6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Плотницкие </c:v>
                </c:pt>
                <c:pt idx="3">
                  <c:v>Содержание двора </c:v>
                </c:pt>
                <c:pt idx="4">
                  <c:v>Уборка МОП</c:v>
                </c:pt>
                <c:pt idx="5">
                  <c:v>Благоустройство территории 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191</c:v>
                </c:pt>
                <c:pt idx="1">
                  <c:v>80</c:v>
                </c:pt>
                <c:pt idx="2">
                  <c:v>41</c:v>
                </c:pt>
                <c:pt idx="3">
                  <c:v>0</c:v>
                </c:pt>
                <c:pt idx="4">
                  <c:v>9</c:v>
                </c:pt>
                <c:pt idx="5">
                  <c:v>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2014 г.</c:v>
                </c:pt>
              </c:strCache>
            </c:strRef>
          </c:tx>
          <c:dLbls>
            <c:showVal val="1"/>
          </c:dLbls>
          <c:cat>
            <c:strRef>
              <c:f>Лист1!$A$2:$A$7</c:f>
              <c:strCache>
                <c:ptCount val="6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Плотницкие </c:v>
                </c:pt>
                <c:pt idx="3">
                  <c:v>Содержание двора </c:v>
                </c:pt>
                <c:pt idx="4">
                  <c:v>Уборка МОП</c:v>
                </c:pt>
                <c:pt idx="5">
                  <c:v>Благоустройство территории 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310</c:v>
                </c:pt>
                <c:pt idx="1">
                  <c:v>78</c:v>
                </c:pt>
                <c:pt idx="2">
                  <c:v>31</c:v>
                </c:pt>
                <c:pt idx="3">
                  <c:v>2</c:v>
                </c:pt>
                <c:pt idx="4">
                  <c:v>7</c:v>
                </c:pt>
                <c:pt idx="5">
                  <c:v>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2015 г.</c:v>
                </c:pt>
              </c:strCache>
            </c:strRef>
          </c:tx>
          <c:dLbls>
            <c:showVal val="1"/>
          </c:dLbls>
          <c:cat>
            <c:strRef>
              <c:f>Лист1!$A$2:$A$7</c:f>
              <c:strCache>
                <c:ptCount val="6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Плотницкие </c:v>
                </c:pt>
                <c:pt idx="3">
                  <c:v>Содержание двора </c:v>
                </c:pt>
                <c:pt idx="4">
                  <c:v>Уборка МОП</c:v>
                </c:pt>
                <c:pt idx="5">
                  <c:v>Благоустройство территории 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224</c:v>
                </c:pt>
                <c:pt idx="1">
                  <c:v>88</c:v>
                </c:pt>
                <c:pt idx="2">
                  <c:v>40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</c:numCache>
            </c:numRef>
          </c:val>
        </c:ser>
        <c:axId val="112153344"/>
        <c:axId val="112154880"/>
      </c:barChart>
      <c:catAx>
        <c:axId val="112153344"/>
        <c:scaling>
          <c:orientation val="minMax"/>
        </c:scaling>
        <c:axPos val="b"/>
        <c:majorTickMark val="none"/>
        <c:tickLblPos val="nextTo"/>
        <c:crossAx val="112154880"/>
        <c:crosses val="autoZero"/>
        <c:auto val="1"/>
        <c:lblAlgn val="ctr"/>
        <c:lblOffset val="100"/>
      </c:catAx>
      <c:valAx>
        <c:axId val="112154880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 dirty="0" smtClean="0"/>
                  <a:t>Количество</a:t>
                </a:r>
                <a:r>
                  <a:rPr lang="ru-RU" baseline="0" dirty="0" smtClean="0"/>
                  <a:t> заявок </a:t>
                </a:r>
                <a:endParaRPr lang="ru-RU" dirty="0"/>
              </a:p>
            </c:rich>
          </c:tx>
          <c:layout/>
        </c:title>
        <c:numFmt formatCode="General" sourceLinked="1"/>
        <c:majorTickMark val="none"/>
        <c:tickLblPos val="nextTo"/>
        <c:crossAx val="11215334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/>
              <a:t>Сравнительный </a:t>
            </a:r>
            <a:r>
              <a:rPr lang="ru-RU" dirty="0" smtClean="0"/>
              <a:t>анализ по </a:t>
            </a:r>
            <a:r>
              <a:rPr lang="ru-RU" dirty="0"/>
              <a:t>видам сантехнических заявок в период с 2013-2015 г.</a:t>
            </a:r>
          </a:p>
          <a:p>
            <a:pPr>
              <a:defRPr/>
            </a:pPr>
            <a:r>
              <a:rPr lang="ru-RU" dirty="0"/>
              <a:t>1-е полугодие  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Лист1!$C$3:$C$5</c:f>
              <c:strCache>
                <c:ptCount val="1"/>
                <c:pt idx="0">
                  <c:v>ТСЖ "128 квартал"  сантехнические заявки  ВСЕГО:</c:v>
                </c:pt>
              </c:strCache>
            </c:strRef>
          </c:tx>
          <c:cat>
            <c:multiLvlStrRef>
              <c:f>Лист1!$A$6:$B$23</c:f>
              <c:multiLvlStrCache>
                <c:ptCount val="18"/>
                <c:lvl>
                  <c:pt idx="0">
                    <c:v>2013</c:v>
                  </c:pt>
                  <c:pt idx="1">
                    <c:v>2014</c:v>
                  </c:pt>
                  <c:pt idx="2">
                    <c:v>2015</c:v>
                  </c:pt>
                  <c:pt idx="3">
                    <c:v>2013</c:v>
                  </c:pt>
                  <c:pt idx="4">
                    <c:v>2014</c:v>
                  </c:pt>
                  <c:pt idx="5">
                    <c:v>2015</c:v>
                  </c:pt>
                  <c:pt idx="6">
                    <c:v>2013</c:v>
                  </c:pt>
                  <c:pt idx="7">
                    <c:v>2014</c:v>
                  </c:pt>
                  <c:pt idx="8">
                    <c:v>2015</c:v>
                  </c:pt>
                  <c:pt idx="9">
                    <c:v>2013</c:v>
                  </c:pt>
                  <c:pt idx="10">
                    <c:v>2014</c:v>
                  </c:pt>
                  <c:pt idx="11">
                    <c:v>2015</c:v>
                  </c:pt>
                  <c:pt idx="12">
                    <c:v>2013</c:v>
                  </c:pt>
                  <c:pt idx="13">
                    <c:v>2014</c:v>
                  </c:pt>
                  <c:pt idx="14">
                    <c:v>2015</c:v>
                  </c:pt>
                  <c:pt idx="15">
                    <c:v>2013</c:v>
                  </c:pt>
                  <c:pt idx="16">
                    <c:v>2014</c:v>
                  </c:pt>
                  <c:pt idx="17">
                    <c:v>2015</c:v>
                  </c:pt>
                </c:lvl>
                <c:lvl>
                  <c:pt idx="0">
                    <c:v>январь </c:v>
                  </c:pt>
                  <c:pt idx="3">
                    <c:v>февраль</c:v>
                  </c:pt>
                  <c:pt idx="6">
                    <c:v>март </c:v>
                  </c:pt>
                  <c:pt idx="9">
                    <c:v>апрель </c:v>
                  </c:pt>
                  <c:pt idx="12">
                    <c:v>май </c:v>
                  </c:pt>
                  <c:pt idx="15">
                    <c:v>июнь </c:v>
                  </c:pt>
                </c:lvl>
              </c:multiLvlStrCache>
            </c:multiLvlStrRef>
          </c:cat>
          <c:val>
            <c:numRef>
              <c:f>Лист1!$C$6:$C$23</c:f>
              <c:numCache>
                <c:formatCode>General</c:formatCode>
                <c:ptCount val="18"/>
                <c:pt idx="0">
                  <c:v>73</c:v>
                </c:pt>
                <c:pt idx="1">
                  <c:v>75</c:v>
                </c:pt>
                <c:pt idx="2">
                  <c:v>67</c:v>
                </c:pt>
                <c:pt idx="3">
                  <c:v>53</c:v>
                </c:pt>
                <c:pt idx="4">
                  <c:v>55</c:v>
                </c:pt>
                <c:pt idx="5">
                  <c:v>75</c:v>
                </c:pt>
                <c:pt idx="6">
                  <c:v>50</c:v>
                </c:pt>
                <c:pt idx="7">
                  <c:v>50</c:v>
                </c:pt>
                <c:pt idx="8">
                  <c:v>62</c:v>
                </c:pt>
                <c:pt idx="9">
                  <c:v>51</c:v>
                </c:pt>
                <c:pt idx="10">
                  <c:v>49</c:v>
                </c:pt>
                <c:pt idx="11">
                  <c:v>72</c:v>
                </c:pt>
                <c:pt idx="12">
                  <c:v>48</c:v>
                </c:pt>
                <c:pt idx="13">
                  <c:v>76</c:v>
                </c:pt>
                <c:pt idx="14">
                  <c:v>54</c:v>
                </c:pt>
                <c:pt idx="15">
                  <c:v>84</c:v>
                </c:pt>
                <c:pt idx="16">
                  <c:v>48</c:v>
                </c:pt>
                <c:pt idx="17">
                  <c:v>58</c:v>
                </c:pt>
              </c:numCache>
            </c:numRef>
          </c:val>
        </c:ser>
        <c:ser>
          <c:idx val="1"/>
          <c:order val="1"/>
          <c:tx>
            <c:strRef>
              <c:f>Лист1!$D$3:$D$5</c:f>
              <c:strCache>
                <c:ptCount val="1"/>
                <c:pt idx="0">
                  <c:v>ТСЖ "128 квартал"  сантехнические заявки  Внутриквартирные </c:v>
                </c:pt>
              </c:strCache>
            </c:strRef>
          </c:tx>
          <c:cat>
            <c:multiLvlStrRef>
              <c:f>Лист1!$A$6:$B$23</c:f>
              <c:multiLvlStrCache>
                <c:ptCount val="18"/>
                <c:lvl>
                  <c:pt idx="0">
                    <c:v>2013</c:v>
                  </c:pt>
                  <c:pt idx="1">
                    <c:v>2014</c:v>
                  </c:pt>
                  <c:pt idx="2">
                    <c:v>2015</c:v>
                  </c:pt>
                  <c:pt idx="3">
                    <c:v>2013</c:v>
                  </c:pt>
                  <c:pt idx="4">
                    <c:v>2014</c:v>
                  </c:pt>
                  <c:pt idx="5">
                    <c:v>2015</c:v>
                  </c:pt>
                  <c:pt idx="6">
                    <c:v>2013</c:v>
                  </c:pt>
                  <c:pt idx="7">
                    <c:v>2014</c:v>
                  </c:pt>
                  <c:pt idx="8">
                    <c:v>2015</c:v>
                  </c:pt>
                  <c:pt idx="9">
                    <c:v>2013</c:v>
                  </c:pt>
                  <c:pt idx="10">
                    <c:v>2014</c:v>
                  </c:pt>
                  <c:pt idx="11">
                    <c:v>2015</c:v>
                  </c:pt>
                  <c:pt idx="12">
                    <c:v>2013</c:v>
                  </c:pt>
                  <c:pt idx="13">
                    <c:v>2014</c:v>
                  </c:pt>
                  <c:pt idx="14">
                    <c:v>2015</c:v>
                  </c:pt>
                  <c:pt idx="15">
                    <c:v>2013</c:v>
                  </c:pt>
                  <c:pt idx="16">
                    <c:v>2014</c:v>
                  </c:pt>
                  <c:pt idx="17">
                    <c:v>2015</c:v>
                  </c:pt>
                </c:lvl>
                <c:lvl>
                  <c:pt idx="0">
                    <c:v>январь </c:v>
                  </c:pt>
                  <c:pt idx="3">
                    <c:v>февраль</c:v>
                  </c:pt>
                  <c:pt idx="6">
                    <c:v>март </c:v>
                  </c:pt>
                  <c:pt idx="9">
                    <c:v>апрель </c:v>
                  </c:pt>
                  <c:pt idx="12">
                    <c:v>май </c:v>
                  </c:pt>
                  <c:pt idx="15">
                    <c:v>июнь </c:v>
                  </c:pt>
                </c:lvl>
              </c:multiLvlStrCache>
            </c:multiLvlStrRef>
          </c:cat>
          <c:val>
            <c:numRef>
              <c:f>Лист1!$D$6:$D$23</c:f>
              <c:numCache>
                <c:formatCode>General</c:formatCode>
                <c:ptCount val="18"/>
                <c:pt idx="0">
                  <c:v>56</c:v>
                </c:pt>
                <c:pt idx="1">
                  <c:v>55</c:v>
                </c:pt>
                <c:pt idx="2">
                  <c:v>29</c:v>
                </c:pt>
                <c:pt idx="3">
                  <c:v>41</c:v>
                </c:pt>
                <c:pt idx="4">
                  <c:v>37</c:v>
                </c:pt>
                <c:pt idx="5">
                  <c:v>43</c:v>
                </c:pt>
                <c:pt idx="6">
                  <c:v>28</c:v>
                </c:pt>
                <c:pt idx="7">
                  <c:v>31</c:v>
                </c:pt>
                <c:pt idx="8">
                  <c:v>45</c:v>
                </c:pt>
                <c:pt idx="9">
                  <c:v>38</c:v>
                </c:pt>
                <c:pt idx="10">
                  <c:v>38</c:v>
                </c:pt>
                <c:pt idx="11">
                  <c:v>51</c:v>
                </c:pt>
                <c:pt idx="12">
                  <c:v>26</c:v>
                </c:pt>
                <c:pt idx="13">
                  <c:v>50</c:v>
                </c:pt>
                <c:pt idx="14">
                  <c:v>37</c:v>
                </c:pt>
                <c:pt idx="15">
                  <c:v>67</c:v>
                </c:pt>
                <c:pt idx="16">
                  <c:v>35</c:v>
                </c:pt>
                <c:pt idx="17">
                  <c:v>41</c:v>
                </c:pt>
              </c:numCache>
            </c:numRef>
          </c:val>
        </c:ser>
        <c:ser>
          <c:idx val="2"/>
          <c:order val="2"/>
          <c:tx>
            <c:strRef>
              <c:f>Лист1!$E$3:$E$5</c:f>
              <c:strCache>
                <c:ptCount val="1"/>
                <c:pt idx="0">
                  <c:v>ТСЖ "128 квартал"  сантехнические заявки  Внутриквартирные платные </c:v>
                </c:pt>
              </c:strCache>
            </c:strRef>
          </c:tx>
          <c:cat>
            <c:multiLvlStrRef>
              <c:f>Лист1!$A$6:$B$23</c:f>
              <c:multiLvlStrCache>
                <c:ptCount val="18"/>
                <c:lvl>
                  <c:pt idx="0">
                    <c:v>2013</c:v>
                  </c:pt>
                  <c:pt idx="1">
                    <c:v>2014</c:v>
                  </c:pt>
                  <c:pt idx="2">
                    <c:v>2015</c:v>
                  </c:pt>
                  <c:pt idx="3">
                    <c:v>2013</c:v>
                  </c:pt>
                  <c:pt idx="4">
                    <c:v>2014</c:v>
                  </c:pt>
                  <c:pt idx="5">
                    <c:v>2015</c:v>
                  </c:pt>
                  <c:pt idx="6">
                    <c:v>2013</c:v>
                  </c:pt>
                  <c:pt idx="7">
                    <c:v>2014</c:v>
                  </c:pt>
                  <c:pt idx="8">
                    <c:v>2015</c:v>
                  </c:pt>
                  <c:pt idx="9">
                    <c:v>2013</c:v>
                  </c:pt>
                  <c:pt idx="10">
                    <c:v>2014</c:v>
                  </c:pt>
                  <c:pt idx="11">
                    <c:v>2015</c:v>
                  </c:pt>
                  <c:pt idx="12">
                    <c:v>2013</c:v>
                  </c:pt>
                  <c:pt idx="13">
                    <c:v>2014</c:v>
                  </c:pt>
                  <c:pt idx="14">
                    <c:v>2015</c:v>
                  </c:pt>
                  <c:pt idx="15">
                    <c:v>2013</c:v>
                  </c:pt>
                  <c:pt idx="16">
                    <c:v>2014</c:v>
                  </c:pt>
                  <c:pt idx="17">
                    <c:v>2015</c:v>
                  </c:pt>
                </c:lvl>
                <c:lvl>
                  <c:pt idx="0">
                    <c:v>январь </c:v>
                  </c:pt>
                  <c:pt idx="3">
                    <c:v>февраль</c:v>
                  </c:pt>
                  <c:pt idx="6">
                    <c:v>март </c:v>
                  </c:pt>
                  <c:pt idx="9">
                    <c:v>апрель </c:v>
                  </c:pt>
                  <c:pt idx="12">
                    <c:v>май </c:v>
                  </c:pt>
                  <c:pt idx="15">
                    <c:v>июнь </c:v>
                  </c:pt>
                </c:lvl>
              </c:multiLvlStrCache>
            </c:multiLvlStrRef>
          </c:cat>
          <c:val>
            <c:numRef>
              <c:f>Лист1!$E$6:$E$23</c:f>
              <c:numCache>
                <c:formatCode>General</c:formatCode>
                <c:ptCount val="18"/>
                <c:pt idx="0">
                  <c:v>12</c:v>
                </c:pt>
                <c:pt idx="1">
                  <c:v>6</c:v>
                </c:pt>
                <c:pt idx="2">
                  <c:v>10</c:v>
                </c:pt>
                <c:pt idx="3">
                  <c:v>10</c:v>
                </c:pt>
                <c:pt idx="4">
                  <c:v>7</c:v>
                </c:pt>
                <c:pt idx="5">
                  <c:v>9</c:v>
                </c:pt>
                <c:pt idx="6">
                  <c:v>14</c:v>
                </c:pt>
                <c:pt idx="7">
                  <c:v>9</c:v>
                </c:pt>
                <c:pt idx="8">
                  <c:v>5</c:v>
                </c:pt>
                <c:pt idx="9">
                  <c:v>8</c:v>
                </c:pt>
                <c:pt idx="10">
                  <c:v>6</c:v>
                </c:pt>
                <c:pt idx="11">
                  <c:v>3</c:v>
                </c:pt>
                <c:pt idx="12">
                  <c:v>11</c:v>
                </c:pt>
                <c:pt idx="13">
                  <c:v>8</c:v>
                </c:pt>
                <c:pt idx="14">
                  <c:v>3</c:v>
                </c:pt>
                <c:pt idx="15">
                  <c:v>11</c:v>
                </c:pt>
                <c:pt idx="16">
                  <c:v>10</c:v>
                </c:pt>
                <c:pt idx="17">
                  <c:v>3</c:v>
                </c:pt>
              </c:numCache>
            </c:numRef>
          </c:val>
        </c:ser>
        <c:ser>
          <c:idx val="3"/>
          <c:order val="3"/>
          <c:tx>
            <c:strRef>
              <c:f>Лист1!$F$3:$F$5</c:f>
              <c:strCache>
                <c:ptCount val="1"/>
                <c:pt idx="0">
                  <c:v>ТСЖ "128 квартал"  сантехнические заявки  Общедомовые</c:v>
                </c:pt>
              </c:strCache>
            </c:strRef>
          </c:tx>
          <c:cat>
            <c:multiLvlStrRef>
              <c:f>Лист1!$A$6:$B$23</c:f>
              <c:multiLvlStrCache>
                <c:ptCount val="18"/>
                <c:lvl>
                  <c:pt idx="0">
                    <c:v>2013</c:v>
                  </c:pt>
                  <c:pt idx="1">
                    <c:v>2014</c:v>
                  </c:pt>
                  <c:pt idx="2">
                    <c:v>2015</c:v>
                  </c:pt>
                  <c:pt idx="3">
                    <c:v>2013</c:v>
                  </c:pt>
                  <c:pt idx="4">
                    <c:v>2014</c:v>
                  </c:pt>
                  <c:pt idx="5">
                    <c:v>2015</c:v>
                  </c:pt>
                  <c:pt idx="6">
                    <c:v>2013</c:v>
                  </c:pt>
                  <c:pt idx="7">
                    <c:v>2014</c:v>
                  </c:pt>
                  <c:pt idx="8">
                    <c:v>2015</c:v>
                  </c:pt>
                  <c:pt idx="9">
                    <c:v>2013</c:v>
                  </c:pt>
                  <c:pt idx="10">
                    <c:v>2014</c:v>
                  </c:pt>
                  <c:pt idx="11">
                    <c:v>2015</c:v>
                  </c:pt>
                  <c:pt idx="12">
                    <c:v>2013</c:v>
                  </c:pt>
                  <c:pt idx="13">
                    <c:v>2014</c:v>
                  </c:pt>
                  <c:pt idx="14">
                    <c:v>2015</c:v>
                  </c:pt>
                  <c:pt idx="15">
                    <c:v>2013</c:v>
                  </c:pt>
                  <c:pt idx="16">
                    <c:v>2014</c:v>
                  </c:pt>
                  <c:pt idx="17">
                    <c:v>2015</c:v>
                  </c:pt>
                </c:lvl>
                <c:lvl>
                  <c:pt idx="0">
                    <c:v>январь </c:v>
                  </c:pt>
                  <c:pt idx="3">
                    <c:v>февраль</c:v>
                  </c:pt>
                  <c:pt idx="6">
                    <c:v>март </c:v>
                  </c:pt>
                  <c:pt idx="9">
                    <c:v>апрель </c:v>
                  </c:pt>
                  <c:pt idx="12">
                    <c:v>май </c:v>
                  </c:pt>
                  <c:pt idx="15">
                    <c:v>июнь </c:v>
                  </c:pt>
                </c:lvl>
              </c:multiLvlStrCache>
            </c:multiLvlStrRef>
          </c:cat>
          <c:val>
            <c:numRef>
              <c:f>Лист1!$F$6:$F$23</c:f>
              <c:numCache>
                <c:formatCode>General</c:formatCode>
                <c:ptCount val="18"/>
                <c:pt idx="0">
                  <c:v>5</c:v>
                </c:pt>
                <c:pt idx="1">
                  <c:v>14</c:v>
                </c:pt>
                <c:pt idx="2">
                  <c:v>28</c:v>
                </c:pt>
                <c:pt idx="3">
                  <c:v>2</c:v>
                </c:pt>
                <c:pt idx="4">
                  <c:v>11</c:v>
                </c:pt>
                <c:pt idx="5">
                  <c:v>23</c:v>
                </c:pt>
                <c:pt idx="6">
                  <c:v>8</c:v>
                </c:pt>
                <c:pt idx="7">
                  <c:v>10</c:v>
                </c:pt>
                <c:pt idx="8">
                  <c:v>19</c:v>
                </c:pt>
                <c:pt idx="9">
                  <c:v>5</c:v>
                </c:pt>
                <c:pt idx="10">
                  <c:v>5</c:v>
                </c:pt>
                <c:pt idx="11">
                  <c:v>18</c:v>
                </c:pt>
                <c:pt idx="12">
                  <c:v>11</c:v>
                </c:pt>
                <c:pt idx="13">
                  <c:v>18</c:v>
                </c:pt>
                <c:pt idx="14">
                  <c:v>14</c:v>
                </c:pt>
                <c:pt idx="15">
                  <c:v>6</c:v>
                </c:pt>
                <c:pt idx="16">
                  <c:v>3</c:v>
                </c:pt>
                <c:pt idx="17">
                  <c:v>14</c:v>
                </c:pt>
              </c:numCache>
            </c:numRef>
          </c:val>
        </c:ser>
        <c:axId val="70423680"/>
        <c:axId val="70425216"/>
      </c:barChart>
      <c:catAx>
        <c:axId val="70423680"/>
        <c:scaling>
          <c:orientation val="minMax"/>
        </c:scaling>
        <c:axPos val="b"/>
        <c:majorTickMark val="none"/>
        <c:tickLblPos val="nextTo"/>
        <c:crossAx val="70425216"/>
        <c:crosses val="autoZero"/>
        <c:auto val="1"/>
        <c:lblAlgn val="ctr"/>
        <c:lblOffset val="100"/>
      </c:catAx>
      <c:valAx>
        <c:axId val="70425216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/>
                  <a:t>Количество поступивших заявок 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70423680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 algn="ctr">
              <a:defRPr/>
            </a:pPr>
            <a:r>
              <a:rPr lang="ru-RU" sz="1800" b="1" i="0" baseline="0" dirty="0" smtClean="0"/>
              <a:t>Сравнительный анализ видам сантехнических заявок в период с 2013-2015 г.</a:t>
            </a:r>
            <a:endParaRPr lang="ru-RU" dirty="0" smtClean="0"/>
          </a:p>
          <a:p>
            <a:pPr algn="ctr">
              <a:defRPr/>
            </a:pPr>
            <a:r>
              <a:rPr lang="ru-RU" sz="1800" b="1" i="0" baseline="0" dirty="0" smtClean="0"/>
              <a:t>1-е полугодие  </a:t>
            </a:r>
            <a:endParaRPr lang="ru-RU" dirty="0" smtClean="0"/>
          </a:p>
          <a:p>
            <a:pPr algn="ctr">
              <a:defRPr/>
            </a:pPr>
            <a:endParaRPr lang="ru-RU" dirty="0"/>
          </a:p>
        </c:rich>
      </c:tx>
      <c:layout>
        <c:manualLayout>
          <c:xMode val="edge"/>
          <c:yMode val="edge"/>
          <c:x val="0.10194436953823724"/>
          <c:y val="0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Лист2!$C$4:$C$6</c:f>
              <c:strCache>
                <c:ptCount val="1"/>
                <c:pt idx="0">
                  <c:v>ТСЖ "128 квартал"  сантехнические заявки  ВСЕГО:</c:v>
                </c:pt>
              </c:strCache>
            </c:strRef>
          </c:tx>
          <c:cat>
            <c:multiLvlStrRef>
              <c:f>Лист2!$A$7:$B$24</c:f>
              <c:multiLvlStrCache>
                <c:ptCount val="18"/>
                <c:lvl>
                  <c:pt idx="0">
                    <c:v>2013</c:v>
                  </c:pt>
                  <c:pt idx="1">
                    <c:v>2014</c:v>
                  </c:pt>
                  <c:pt idx="2">
                    <c:v>2015</c:v>
                  </c:pt>
                  <c:pt idx="3">
                    <c:v>2013</c:v>
                  </c:pt>
                  <c:pt idx="4">
                    <c:v>2014</c:v>
                  </c:pt>
                  <c:pt idx="5">
                    <c:v>2015</c:v>
                  </c:pt>
                  <c:pt idx="6">
                    <c:v>2013</c:v>
                  </c:pt>
                  <c:pt idx="7">
                    <c:v>2014</c:v>
                  </c:pt>
                  <c:pt idx="8">
                    <c:v>2015</c:v>
                  </c:pt>
                  <c:pt idx="9">
                    <c:v>2013</c:v>
                  </c:pt>
                  <c:pt idx="10">
                    <c:v>2014</c:v>
                  </c:pt>
                  <c:pt idx="11">
                    <c:v>2015</c:v>
                  </c:pt>
                  <c:pt idx="12">
                    <c:v>2013</c:v>
                  </c:pt>
                  <c:pt idx="13">
                    <c:v>2014</c:v>
                  </c:pt>
                  <c:pt idx="14">
                    <c:v>2015</c:v>
                  </c:pt>
                  <c:pt idx="15">
                    <c:v>2013</c:v>
                  </c:pt>
                  <c:pt idx="16">
                    <c:v>2014</c:v>
                  </c:pt>
                  <c:pt idx="17">
                    <c:v>2015</c:v>
                  </c:pt>
                </c:lvl>
                <c:lvl>
                  <c:pt idx="0">
                    <c:v>июль </c:v>
                  </c:pt>
                  <c:pt idx="3">
                    <c:v>август </c:v>
                  </c:pt>
                  <c:pt idx="6">
                    <c:v>сентябрь </c:v>
                  </c:pt>
                  <c:pt idx="9">
                    <c:v>октябрь </c:v>
                  </c:pt>
                  <c:pt idx="12">
                    <c:v>ноябрь</c:v>
                  </c:pt>
                  <c:pt idx="15">
                    <c:v>декабрь </c:v>
                  </c:pt>
                </c:lvl>
              </c:multiLvlStrCache>
            </c:multiLvlStrRef>
          </c:cat>
          <c:val>
            <c:numRef>
              <c:f>Лист2!$C$7:$C$24</c:f>
              <c:numCache>
                <c:formatCode>General</c:formatCode>
                <c:ptCount val="18"/>
                <c:pt idx="0">
                  <c:v>71</c:v>
                </c:pt>
                <c:pt idx="1">
                  <c:v>48</c:v>
                </c:pt>
                <c:pt idx="2">
                  <c:v>58</c:v>
                </c:pt>
                <c:pt idx="3">
                  <c:v>78</c:v>
                </c:pt>
                <c:pt idx="4">
                  <c:v>62</c:v>
                </c:pt>
                <c:pt idx="5">
                  <c:v>51</c:v>
                </c:pt>
                <c:pt idx="6">
                  <c:v>153</c:v>
                </c:pt>
                <c:pt idx="7">
                  <c:v>301</c:v>
                </c:pt>
                <c:pt idx="8">
                  <c:v>217</c:v>
                </c:pt>
                <c:pt idx="9">
                  <c:v>83</c:v>
                </c:pt>
                <c:pt idx="10">
                  <c:v>187</c:v>
                </c:pt>
                <c:pt idx="11">
                  <c:v>108</c:v>
                </c:pt>
                <c:pt idx="12">
                  <c:v>60</c:v>
                </c:pt>
                <c:pt idx="13">
                  <c:v>70</c:v>
                </c:pt>
                <c:pt idx="14">
                  <c:v>111</c:v>
                </c:pt>
                <c:pt idx="15">
                  <c:v>48</c:v>
                </c:pt>
                <c:pt idx="16">
                  <c:v>105</c:v>
                </c:pt>
                <c:pt idx="17">
                  <c:v>71</c:v>
                </c:pt>
              </c:numCache>
            </c:numRef>
          </c:val>
        </c:ser>
        <c:ser>
          <c:idx val="1"/>
          <c:order val="1"/>
          <c:tx>
            <c:strRef>
              <c:f>Лист2!$D$4:$D$6</c:f>
              <c:strCache>
                <c:ptCount val="1"/>
                <c:pt idx="0">
                  <c:v>ТСЖ "128 квартал"  сантехнические заявки  Внутриквартирные </c:v>
                </c:pt>
              </c:strCache>
            </c:strRef>
          </c:tx>
          <c:cat>
            <c:multiLvlStrRef>
              <c:f>Лист2!$A$7:$B$24</c:f>
              <c:multiLvlStrCache>
                <c:ptCount val="18"/>
                <c:lvl>
                  <c:pt idx="0">
                    <c:v>2013</c:v>
                  </c:pt>
                  <c:pt idx="1">
                    <c:v>2014</c:v>
                  </c:pt>
                  <c:pt idx="2">
                    <c:v>2015</c:v>
                  </c:pt>
                  <c:pt idx="3">
                    <c:v>2013</c:v>
                  </c:pt>
                  <c:pt idx="4">
                    <c:v>2014</c:v>
                  </c:pt>
                  <c:pt idx="5">
                    <c:v>2015</c:v>
                  </c:pt>
                  <c:pt idx="6">
                    <c:v>2013</c:v>
                  </c:pt>
                  <c:pt idx="7">
                    <c:v>2014</c:v>
                  </c:pt>
                  <c:pt idx="8">
                    <c:v>2015</c:v>
                  </c:pt>
                  <c:pt idx="9">
                    <c:v>2013</c:v>
                  </c:pt>
                  <c:pt idx="10">
                    <c:v>2014</c:v>
                  </c:pt>
                  <c:pt idx="11">
                    <c:v>2015</c:v>
                  </c:pt>
                  <c:pt idx="12">
                    <c:v>2013</c:v>
                  </c:pt>
                  <c:pt idx="13">
                    <c:v>2014</c:v>
                  </c:pt>
                  <c:pt idx="14">
                    <c:v>2015</c:v>
                  </c:pt>
                  <c:pt idx="15">
                    <c:v>2013</c:v>
                  </c:pt>
                  <c:pt idx="16">
                    <c:v>2014</c:v>
                  </c:pt>
                  <c:pt idx="17">
                    <c:v>2015</c:v>
                  </c:pt>
                </c:lvl>
                <c:lvl>
                  <c:pt idx="0">
                    <c:v>июль </c:v>
                  </c:pt>
                  <c:pt idx="3">
                    <c:v>август </c:v>
                  </c:pt>
                  <c:pt idx="6">
                    <c:v>сентябрь </c:v>
                  </c:pt>
                  <c:pt idx="9">
                    <c:v>октябрь </c:v>
                  </c:pt>
                  <c:pt idx="12">
                    <c:v>ноябрь</c:v>
                  </c:pt>
                  <c:pt idx="15">
                    <c:v>декабрь </c:v>
                  </c:pt>
                </c:lvl>
              </c:multiLvlStrCache>
            </c:multiLvlStrRef>
          </c:cat>
          <c:val>
            <c:numRef>
              <c:f>Лист2!$D$7:$D$24</c:f>
              <c:numCache>
                <c:formatCode>General</c:formatCode>
                <c:ptCount val="18"/>
                <c:pt idx="0">
                  <c:v>60</c:v>
                </c:pt>
                <c:pt idx="1">
                  <c:v>35</c:v>
                </c:pt>
                <c:pt idx="2">
                  <c:v>41</c:v>
                </c:pt>
                <c:pt idx="3">
                  <c:v>59</c:v>
                </c:pt>
                <c:pt idx="4">
                  <c:v>40</c:v>
                </c:pt>
                <c:pt idx="5">
                  <c:v>39</c:v>
                </c:pt>
                <c:pt idx="6">
                  <c:v>139</c:v>
                </c:pt>
                <c:pt idx="7">
                  <c:v>260</c:v>
                </c:pt>
                <c:pt idx="8">
                  <c:v>194</c:v>
                </c:pt>
                <c:pt idx="9">
                  <c:v>65</c:v>
                </c:pt>
                <c:pt idx="10">
                  <c:v>149</c:v>
                </c:pt>
                <c:pt idx="11">
                  <c:v>81</c:v>
                </c:pt>
                <c:pt idx="12">
                  <c:v>41</c:v>
                </c:pt>
                <c:pt idx="13">
                  <c:v>51</c:v>
                </c:pt>
                <c:pt idx="14">
                  <c:v>90</c:v>
                </c:pt>
                <c:pt idx="15">
                  <c:v>29</c:v>
                </c:pt>
                <c:pt idx="16">
                  <c:v>75</c:v>
                </c:pt>
                <c:pt idx="17">
                  <c:v>51</c:v>
                </c:pt>
              </c:numCache>
            </c:numRef>
          </c:val>
        </c:ser>
        <c:ser>
          <c:idx val="2"/>
          <c:order val="2"/>
          <c:tx>
            <c:strRef>
              <c:f>Лист2!$E$4:$E$6</c:f>
              <c:strCache>
                <c:ptCount val="1"/>
                <c:pt idx="0">
                  <c:v>ТСЖ "128 квартал"  сантехнические заявки  Внутриквартирные платные </c:v>
                </c:pt>
              </c:strCache>
            </c:strRef>
          </c:tx>
          <c:cat>
            <c:multiLvlStrRef>
              <c:f>Лист2!$A$7:$B$24</c:f>
              <c:multiLvlStrCache>
                <c:ptCount val="18"/>
                <c:lvl>
                  <c:pt idx="0">
                    <c:v>2013</c:v>
                  </c:pt>
                  <c:pt idx="1">
                    <c:v>2014</c:v>
                  </c:pt>
                  <c:pt idx="2">
                    <c:v>2015</c:v>
                  </c:pt>
                  <c:pt idx="3">
                    <c:v>2013</c:v>
                  </c:pt>
                  <c:pt idx="4">
                    <c:v>2014</c:v>
                  </c:pt>
                  <c:pt idx="5">
                    <c:v>2015</c:v>
                  </c:pt>
                  <c:pt idx="6">
                    <c:v>2013</c:v>
                  </c:pt>
                  <c:pt idx="7">
                    <c:v>2014</c:v>
                  </c:pt>
                  <c:pt idx="8">
                    <c:v>2015</c:v>
                  </c:pt>
                  <c:pt idx="9">
                    <c:v>2013</c:v>
                  </c:pt>
                  <c:pt idx="10">
                    <c:v>2014</c:v>
                  </c:pt>
                  <c:pt idx="11">
                    <c:v>2015</c:v>
                  </c:pt>
                  <c:pt idx="12">
                    <c:v>2013</c:v>
                  </c:pt>
                  <c:pt idx="13">
                    <c:v>2014</c:v>
                  </c:pt>
                  <c:pt idx="14">
                    <c:v>2015</c:v>
                  </c:pt>
                  <c:pt idx="15">
                    <c:v>2013</c:v>
                  </c:pt>
                  <c:pt idx="16">
                    <c:v>2014</c:v>
                  </c:pt>
                  <c:pt idx="17">
                    <c:v>2015</c:v>
                  </c:pt>
                </c:lvl>
                <c:lvl>
                  <c:pt idx="0">
                    <c:v>июль </c:v>
                  </c:pt>
                  <c:pt idx="3">
                    <c:v>август </c:v>
                  </c:pt>
                  <c:pt idx="6">
                    <c:v>сентябрь </c:v>
                  </c:pt>
                  <c:pt idx="9">
                    <c:v>октябрь </c:v>
                  </c:pt>
                  <c:pt idx="12">
                    <c:v>ноябрь</c:v>
                  </c:pt>
                  <c:pt idx="15">
                    <c:v>декабрь </c:v>
                  </c:pt>
                </c:lvl>
              </c:multiLvlStrCache>
            </c:multiLvlStrRef>
          </c:cat>
          <c:val>
            <c:numRef>
              <c:f>Лист2!$E$7:$E$24</c:f>
              <c:numCache>
                <c:formatCode>General</c:formatCode>
                <c:ptCount val="18"/>
                <c:pt idx="0">
                  <c:v>5</c:v>
                </c:pt>
                <c:pt idx="1">
                  <c:v>10</c:v>
                </c:pt>
                <c:pt idx="2">
                  <c:v>3</c:v>
                </c:pt>
                <c:pt idx="3">
                  <c:v>3</c:v>
                </c:pt>
                <c:pt idx="4">
                  <c:v>9</c:v>
                </c:pt>
                <c:pt idx="5">
                  <c:v>4</c:v>
                </c:pt>
                <c:pt idx="6">
                  <c:v>2</c:v>
                </c:pt>
                <c:pt idx="7">
                  <c:v>16</c:v>
                </c:pt>
                <c:pt idx="8">
                  <c:v>7</c:v>
                </c:pt>
                <c:pt idx="9">
                  <c:v>2</c:v>
                </c:pt>
                <c:pt idx="10">
                  <c:v>7</c:v>
                </c:pt>
                <c:pt idx="11">
                  <c:v>5</c:v>
                </c:pt>
                <c:pt idx="12">
                  <c:v>0</c:v>
                </c:pt>
                <c:pt idx="13">
                  <c:v>6</c:v>
                </c:pt>
                <c:pt idx="14">
                  <c:v>2</c:v>
                </c:pt>
                <c:pt idx="15">
                  <c:v>2</c:v>
                </c:pt>
                <c:pt idx="16">
                  <c:v>7</c:v>
                </c:pt>
                <c:pt idx="17">
                  <c:v>13</c:v>
                </c:pt>
              </c:numCache>
            </c:numRef>
          </c:val>
        </c:ser>
        <c:ser>
          <c:idx val="3"/>
          <c:order val="3"/>
          <c:tx>
            <c:strRef>
              <c:f>Лист2!$F$4:$F$6</c:f>
              <c:strCache>
                <c:ptCount val="1"/>
                <c:pt idx="0">
                  <c:v>ТСЖ "128 квартал"  сантехнические заявки  Общедомовые</c:v>
                </c:pt>
              </c:strCache>
            </c:strRef>
          </c:tx>
          <c:cat>
            <c:multiLvlStrRef>
              <c:f>Лист2!$A$7:$B$24</c:f>
              <c:multiLvlStrCache>
                <c:ptCount val="18"/>
                <c:lvl>
                  <c:pt idx="0">
                    <c:v>2013</c:v>
                  </c:pt>
                  <c:pt idx="1">
                    <c:v>2014</c:v>
                  </c:pt>
                  <c:pt idx="2">
                    <c:v>2015</c:v>
                  </c:pt>
                  <c:pt idx="3">
                    <c:v>2013</c:v>
                  </c:pt>
                  <c:pt idx="4">
                    <c:v>2014</c:v>
                  </c:pt>
                  <c:pt idx="5">
                    <c:v>2015</c:v>
                  </c:pt>
                  <c:pt idx="6">
                    <c:v>2013</c:v>
                  </c:pt>
                  <c:pt idx="7">
                    <c:v>2014</c:v>
                  </c:pt>
                  <c:pt idx="8">
                    <c:v>2015</c:v>
                  </c:pt>
                  <c:pt idx="9">
                    <c:v>2013</c:v>
                  </c:pt>
                  <c:pt idx="10">
                    <c:v>2014</c:v>
                  </c:pt>
                  <c:pt idx="11">
                    <c:v>2015</c:v>
                  </c:pt>
                  <c:pt idx="12">
                    <c:v>2013</c:v>
                  </c:pt>
                  <c:pt idx="13">
                    <c:v>2014</c:v>
                  </c:pt>
                  <c:pt idx="14">
                    <c:v>2015</c:v>
                  </c:pt>
                  <c:pt idx="15">
                    <c:v>2013</c:v>
                  </c:pt>
                  <c:pt idx="16">
                    <c:v>2014</c:v>
                  </c:pt>
                  <c:pt idx="17">
                    <c:v>2015</c:v>
                  </c:pt>
                </c:lvl>
                <c:lvl>
                  <c:pt idx="0">
                    <c:v>июль </c:v>
                  </c:pt>
                  <c:pt idx="3">
                    <c:v>август </c:v>
                  </c:pt>
                  <c:pt idx="6">
                    <c:v>сентябрь </c:v>
                  </c:pt>
                  <c:pt idx="9">
                    <c:v>октябрь </c:v>
                  </c:pt>
                  <c:pt idx="12">
                    <c:v>ноябрь</c:v>
                  </c:pt>
                  <c:pt idx="15">
                    <c:v>декабрь </c:v>
                  </c:pt>
                </c:lvl>
              </c:multiLvlStrCache>
            </c:multiLvlStrRef>
          </c:cat>
          <c:val>
            <c:numRef>
              <c:f>Лист2!$F$7:$F$24</c:f>
              <c:numCache>
                <c:formatCode>General</c:formatCode>
                <c:ptCount val="18"/>
                <c:pt idx="0">
                  <c:v>6</c:v>
                </c:pt>
                <c:pt idx="1">
                  <c:v>3</c:v>
                </c:pt>
                <c:pt idx="2">
                  <c:v>14</c:v>
                </c:pt>
                <c:pt idx="3">
                  <c:v>16</c:v>
                </c:pt>
                <c:pt idx="4">
                  <c:v>13</c:v>
                </c:pt>
                <c:pt idx="5">
                  <c:v>8</c:v>
                </c:pt>
                <c:pt idx="6">
                  <c:v>12</c:v>
                </c:pt>
                <c:pt idx="7">
                  <c:v>25</c:v>
                </c:pt>
                <c:pt idx="8">
                  <c:v>16</c:v>
                </c:pt>
                <c:pt idx="9">
                  <c:v>16</c:v>
                </c:pt>
                <c:pt idx="10">
                  <c:v>31</c:v>
                </c:pt>
                <c:pt idx="11">
                  <c:v>22</c:v>
                </c:pt>
                <c:pt idx="12">
                  <c:v>19</c:v>
                </c:pt>
                <c:pt idx="13">
                  <c:v>13</c:v>
                </c:pt>
                <c:pt idx="14">
                  <c:v>19</c:v>
                </c:pt>
                <c:pt idx="15">
                  <c:v>17</c:v>
                </c:pt>
                <c:pt idx="16">
                  <c:v>23</c:v>
                </c:pt>
                <c:pt idx="17">
                  <c:v>7</c:v>
                </c:pt>
              </c:numCache>
            </c:numRef>
          </c:val>
        </c:ser>
        <c:axId val="70548096"/>
        <c:axId val="70758784"/>
      </c:barChart>
      <c:catAx>
        <c:axId val="70548096"/>
        <c:scaling>
          <c:orientation val="minMax"/>
        </c:scaling>
        <c:axPos val="b"/>
        <c:majorTickMark val="none"/>
        <c:tickLblPos val="nextTo"/>
        <c:crossAx val="70758784"/>
        <c:crosses val="autoZero"/>
        <c:auto val="1"/>
        <c:lblAlgn val="ctr"/>
        <c:lblOffset val="100"/>
      </c:catAx>
      <c:valAx>
        <c:axId val="7075878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 dirty="0" smtClean="0"/>
                  <a:t>Количество поступивших заявок </a:t>
                </a:r>
                <a:endParaRPr lang="ru-RU" dirty="0"/>
              </a:p>
            </c:rich>
          </c:tx>
          <c:layout/>
        </c:title>
        <c:numFmt formatCode="General" sourceLinked="1"/>
        <c:majorTickMark val="none"/>
        <c:tickLblPos val="nextTo"/>
        <c:crossAx val="70548096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Пояркова 23 </a:t>
            </a:r>
            <a:endParaRPr lang="ru-RU" dirty="0"/>
          </a:p>
        </c:rich>
      </c:tx>
      <c:layout>
        <c:manualLayout>
          <c:xMode val="edge"/>
          <c:yMode val="edge"/>
          <c:x val="0.16740960563575988"/>
          <c:y val="0"/>
        </c:manualLayout>
      </c:layout>
    </c:title>
    <c:view3D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Пояркова 23 </c:v>
                </c:pt>
              </c:strCache>
            </c:strRef>
          </c:tx>
          <c:explosion val="25"/>
          <c:dLbls>
            <c:dLbl>
              <c:idx val="1"/>
              <c:layout>
                <c:manualLayout>
                  <c:x val="0.11064113611077402"/>
                  <c:y val="0.39211169125675477"/>
                </c:manualLayout>
              </c:layout>
              <c:showCatName val="1"/>
              <c:showPercent val="1"/>
            </c:dLbl>
            <c:dLbl>
              <c:idx val="2"/>
              <c:layout>
                <c:manualLayout>
                  <c:x val="-0.16998189572309821"/>
                  <c:y val="-6.2857652789831839E-2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4.9234352917266813E-2"/>
                  <c:y val="-3.2754976343122716E-2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4.1375686557522592E-2"/>
                  <c:y val="0.50713030879923626"/>
                </c:manualLayout>
              </c:layout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Лист1!$A$2:$A$7</c:f>
              <c:strCache>
                <c:ptCount val="6"/>
                <c:pt idx="0">
                  <c:v>Сант. </c:v>
                </c:pt>
                <c:pt idx="1">
                  <c:v>Элект.</c:v>
                </c:pt>
                <c:pt idx="2">
                  <c:v>Плотн.</c:v>
                </c:pt>
                <c:pt idx="3">
                  <c:v>Двор </c:v>
                </c:pt>
                <c:pt idx="4">
                  <c:v>Уборка МОП</c:v>
                </c:pt>
                <c:pt idx="5">
                  <c:v>Благоуст.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139</c:v>
                </c:pt>
                <c:pt idx="1">
                  <c:v>48</c:v>
                </c:pt>
                <c:pt idx="2">
                  <c:v>29</c:v>
                </c:pt>
                <c:pt idx="3">
                  <c:v>1</c:v>
                </c:pt>
                <c:pt idx="4">
                  <c:v>4</c:v>
                </c:pt>
                <c:pt idx="5">
                  <c:v>1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Ломоносова 29</a:t>
            </a:r>
            <a:endParaRPr lang="ru-RU" dirty="0"/>
          </a:p>
        </c:rich>
      </c:tx>
      <c:layout>
        <c:manualLayout>
          <c:xMode val="edge"/>
          <c:yMode val="edge"/>
          <c:x val="0.10997400650806402"/>
          <c:y val="0"/>
        </c:manualLayout>
      </c:layout>
    </c:title>
    <c:view3D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Ломоносова 29</c:v>
                </c:pt>
              </c:strCache>
            </c:strRef>
          </c:tx>
          <c:explosion val="25"/>
          <c:dLbls>
            <c:dLbl>
              <c:idx val="1"/>
              <c:layout>
                <c:manualLayout>
                  <c:x val="0.13567773669260272"/>
                  <c:y val="0.40234683139472788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-0.22004083153331491"/>
                  <c:y val="0.23385930704205871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0.27841093494177288"/>
                  <c:y val="-7.3897163607190772E-2"/>
                </c:manualLayout>
              </c:layout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Лист1!$A$2:$A$7</c:f>
              <c:strCache>
                <c:ptCount val="6"/>
                <c:pt idx="0">
                  <c:v>Сант.</c:v>
                </c:pt>
                <c:pt idx="1">
                  <c:v>Элект.</c:v>
                </c:pt>
                <c:pt idx="2">
                  <c:v>Плотн.</c:v>
                </c:pt>
                <c:pt idx="3">
                  <c:v>Двор </c:v>
                </c:pt>
                <c:pt idx="4">
                  <c:v>Уборка МОП</c:v>
                </c:pt>
                <c:pt idx="5">
                  <c:v>Благоуст.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224</c:v>
                </c:pt>
                <c:pt idx="1">
                  <c:v>88</c:v>
                </c:pt>
                <c:pt idx="2">
                  <c:v>40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Пояркова 17/2</a:t>
            </a:r>
            <a:endParaRPr lang="ru-RU" dirty="0"/>
          </a:p>
        </c:rich>
      </c:tx>
      <c:layout>
        <c:manualLayout>
          <c:xMode val="edge"/>
          <c:yMode val="edge"/>
          <c:x val="0.16740960563575988"/>
          <c:y val="0"/>
        </c:manualLayout>
      </c:layout>
    </c:title>
    <c:view3D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Пояркова 17/2</c:v>
                </c:pt>
              </c:strCache>
            </c:strRef>
          </c:tx>
          <c:explosion val="25"/>
          <c:dLbls>
            <c:dLbl>
              <c:idx val="2"/>
              <c:layout>
                <c:manualLayout>
                  <c:x val="-0.16998189572309821"/>
                  <c:y val="-6.2857652789831839E-2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4.9234352917266813E-2"/>
                  <c:y val="-3.2754976343122716E-2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4.1375686557522592E-2"/>
                  <c:y val="0.50713030879923593"/>
                </c:manualLayout>
              </c:layout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Лист1!$A$2:$A$7</c:f>
              <c:strCache>
                <c:ptCount val="6"/>
                <c:pt idx="0">
                  <c:v>Сант. </c:v>
                </c:pt>
                <c:pt idx="1">
                  <c:v>Элект.</c:v>
                </c:pt>
                <c:pt idx="2">
                  <c:v>Плотн.</c:v>
                </c:pt>
                <c:pt idx="3">
                  <c:v>Двор </c:v>
                </c:pt>
                <c:pt idx="4">
                  <c:v>Уборка МОП</c:v>
                </c:pt>
                <c:pt idx="5">
                  <c:v>Благоуст.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110</c:v>
                </c:pt>
                <c:pt idx="1">
                  <c:v>46</c:v>
                </c:pt>
                <c:pt idx="2">
                  <c:v>33</c:v>
                </c:pt>
                <c:pt idx="3">
                  <c:v>0</c:v>
                </c:pt>
                <c:pt idx="4">
                  <c:v>1</c:v>
                </c:pt>
                <c:pt idx="5">
                  <c:v>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Пояркова 19 </a:t>
            </a:r>
            <a:endParaRPr lang="ru-RU" dirty="0"/>
          </a:p>
        </c:rich>
      </c:tx>
      <c:layout>
        <c:manualLayout>
          <c:xMode val="edge"/>
          <c:yMode val="edge"/>
          <c:x val="0.16740960563575988"/>
          <c:y val="0"/>
        </c:manualLayout>
      </c:layout>
    </c:title>
    <c:view3D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Пояркова 19 </c:v>
                </c:pt>
              </c:strCache>
            </c:strRef>
          </c:tx>
          <c:explosion val="25"/>
          <c:dLbls>
            <c:dLbl>
              <c:idx val="1"/>
              <c:layout>
                <c:manualLayout>
                  <c:x val="0.11064113611077399"/>
                  <c:y val="0.39211169125675494"/>
                </c:manualLayout>
              </c:layout>
              <c:showCatName val="1"/>
              <c:showPercent val="1"/>
            </c:dLbl>
            <c:dLbl>
              <c:idx val="2"/>
              <c:layout>
                <c:manualLayout>
                  <c:x val="-0.16998189572309821"/>
                  <c:y val="-6.2857652789831839E-2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4.9234352917266813E-2"/>
                  <c:y val="-3.2754976343122716E-2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4.1375686557522592E-2"/>
                  <c:y val="0.50713030879923593"/>
                </c:manualLayout>
              </c:layout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Лист1!$A$2:$A$7</c:f>
              <c:strCache>
                <c:ptCount val="6"/>
                <c:pt idx="0">
                  <c:v>Сант. </c:v>
                </c:pt>
                <c:pt idx="1">
                  <c:v>Элект.</c:v>
                </c:pt>
                <c:pt idx="2">
                  <c:v>Плотн.</c:v>
                </c:pt>
                <c:pt idx="3">
                  <c:v>Двор </c:v>
                </c:pt>
                <c:pt idx="4">
                  <c:v>Уборка МОП</c:v>
                </c:pt>
                <c:pt idx="5">
                  <c:v>Благоуст.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253</c:v>
                </c:pt>
                <c:pt idx="1">
                  <c:v>56</c:v>
                </c:pt>
                <c:pt idx="2">
                  <c:v>30</c:v>
                </c:pt>
                <c:pt idx="3">
                  <c:v>2</c:v>
                </c:pt>
                <c:pt idx="4">
                  <c:v>1</c:v>
                </c:pt>
                <c:pt idx="5">
                  <c:v>3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Пояркова</a:t>
            </a:r>
            <a:r>
              <a:rPr lang="ru-RU" baseline="0" dirty="0" smtClean="0"/>
              <a:t> 19/1</a:t>
            </a:r>
            <a:endParaRPr lang="ru-RU" dirty="0"/>
          </a:p>
        </c:rich>
      </c:tx>
      <c:layout>
        <c:manualLayout>
          <c:xMode val="edge"/>
          <c:yMode val="edge"/>
          <c:x val="0.10997400650806402"/>
          <c:y val="0"/>
        </c:manualLayout>
      </c:layout>
    </c:title>
    <c:view3D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Пояркова 19/1</c:v>
                </c:pt>
              </c:strCache>
            </c:strRef>
          </c:tx>
          <c:explosion val="25"/>
          <c:dLbls>
            <c:dLbl>
              <c:idx val="1"/>
              <c:layout>
                <c:manualLayout>
                  <c:x val="0.13567773669260272"/>
                  <c:y val="0.40234683139472804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-0.22004083153331491"/>
                  <c:y val="0.23385930704205871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0.27841093494177288"/>
                  <c:y val="-7.3897163607190772E-2"/>
                </c:manualLayout>
              </c:layout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Лист1!$A$2:$A$7</c:f>
              <c:strCache>
                <c:ptCount val="6"/>
                <c:pt idx="0">
                  <c:v>Сант.</c:v>
                </c:pt>
                <c:pt idx="1">
                  <c:v>Элект.</c:v>
                </c:pt>
                <c:pt idx="2">
                  <c:v>Плотн.</c:v>
                </c:pt>
                <c:pt idx="3">
                  <c:v>Двор </c:v>
                </c:pt>
                <c:pt idx="4">
                  <c:v>Уборка МОП</c:v>
                </c:pt>
                <c:pt idx="5">
                  <c:v>Благоуст.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106</c:v>
                </c:pt>
                <c:pt idx="1">
                  <c:v>23</c:v>
                </c:pt>
                <c:pt idx="2">
                  <c:v>13</c:v>
                </c:pt>
                <c:pt idx="3">
                  <c:v>0</c:v>
                </c:pt>
                <c:pt idx="4">
                  <c:v>3</c:v>
                </c:pt>
                <c:pt idx="5">
                  <c:v>1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2013 г.</c:v>
                </c:pt>
              </c:strCache>
            </c:strRef>
          </c:tx>
          <c:dLbls>
            <c:showVal val="1"/>
          </c:dLbls>
          <c:cat>
            <c:strRef>
              <c:f>Лист1!$A$2:$A$7</c:f>
              <c:strCache>
                <c:ptCount val="6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Плотницкие </c:v>
                </c:pt>
                <c:pt idx="3">
                  <c:v>Содержание двора </c:v>
                </c:pt>
                <c:pt idx="4">
                  <c:v>Уборка МОП</c:v>
                </c:pt>
                <c:pt idx="5">
                  <c:v>Благоустройство территории 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106</c:v>
                </c:pt>
                <c:pt idx="1">
                  <c:v>24</c:v>
                </c:pt>
                <c:pt idx="2">
                  <c:v>16</c:v>
                </c:pt>
                <c:pt idx="3">
                  <c:v>0</c:v>
                </c:pt>
                <c:pt idx="4">
                  <c:v>3</c:v>
                </c:pt>
                <c:pt idx="5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2014 г.</c:v>
                </c:pt>
              </c:strCache>
            </c:strRef>
          </c:tx>
          <c:dLbls>
            <c:showVal val="1"/>
          </c:dLbls>
          <c:cat>
            <c:strRef>
              <c:f>Лист1!$A$2:$A$7</c:f>
              <c:strCache>
                <c:ptCount val="6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Плотницкие </c:v>
                </c:pt>
                <c:pt idx="3">
                  <c:v>Содержание двора </c:v>
                </c:pt>
                <c:pt idx="4">
                  <c:v>Уборка МОП</c:v>
                </c:pt>
                <c:pt idx="5">
                  <c:v>Благоустройство территории 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131</c:v>
                </c:pt>
                <c:pt idx="1">
                  <c:v>49</c:v>
                </c:pt>
                <c:pt idx="2">
                  <c:v>30</c:v>
                </c:pt>
                <c:pt idx="3">
                  <c:v>2</c:v>
                </c:pt>
                <c:pt idx="4">
                  <c:v>4</c:v>
                </c:pt>
                <c:pt idx="5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2015 г.</c:v>
                </c:pt>
              </c:strCache>
            </c:strRef>
          </c:tx>
          <c:dLbls>
            <c:showVal val="1"/>
          </c:dLbls>
          <c:cat>
            <c:strRef>
              <c:f>Лист1!$A$2:$A$7</c:f>
              <c:strCache>
                <c:ptCount val="6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Плотницкие </c:v>
                </c:pt>
                <c:pt idx="3">
                  <c:v>Содержание двора </c:v>
                </c:pt>
                <c:pt idx="4">
                  <c:v>Уборка МОП</c:v>
                </c:pt>
                <c:pt idx="5">
                  <c:v>Благоустройство территории 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110</c:v>
                </c:pt>
                <c:pt idx="1">
                  <c:v>46</c:v>
                </c:pt>
                <c:pt idx="2">
                  <c:v>33</c:v>
                </c:pt>
                <c:pt idx="3">
                  <c:v>0</c:v>
                </c:pt>
                <c:pt idx="4">
                  <c:v>1</c:v>
                </c:pt>
                <c:pt idx="5">
                  <c:v>2</c:v>
                </c:pt>
              </c:numCache>
            </c:numRef>
          </c:val>
        </c:ser>
        <c:axId val="110052096"/>
        <c:axId val="110053632"/>
      </c:barChart>
      <c:catAx>
        <c:axId val="110052096"/>
        <c:scaling>
          <c:orientation val="minMax"/>
        </c:scaling>
        <c:axPos val="b"/>
        <c:majorTickMark val="none"/>
        <c:tickLblPos val="nextTo"/>
        <c:crossAx val="110053632"/>
        <c:crosses val="autoZero"/>
        <c:auto val="1"/>
        <c:lblAlgn val="ctr"/>
        <c:lblOffset val="100"/>
      </c:catAx>
      <c:valAx>
        <c:axId val="110053632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 dirty="0" smtClean="0"/>
                  <a:t>Количество</a:t>
                </a:r>
                <a:r>
                  <a:rPr lang="ru-RU" baseline="0" dirty="0" smtClean="0"/>
                  <a:t> заявок </a:t>
                </a:r>
                <a:endParaRPr lang="ru-RU" dirty="0"/>
              </a:p>
            </c:rich>
          </c:tx>
          <c:layout/>
        </c:title>
        <c:numFmt formatCode="General" sourceLinked="1"/>
        <c:majorTickMark val="none"/>
        <c:tickLblPos val="nextTo"/>
        <c:crossAx val="110052096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Сравнительный</a:t>
            </a:r>
            <a:r>
              <a:rPr lang="ru-RU" baseline="0" dirty="0" smtClean="0"/>
              <a:t> анализ по поступившим заявкам 2013-2015 г. </a:t>
            </a:r>
            <a:endParaRPr lang="ru-RU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2013 г.</c:v>
                </c:pt>
              </c:strCache>
            </c:strRef>
          </c:tx>
          <c:dLbls>
            <c:showVal val="1"/>
          </c:dLbls>
          <c:cat>
            <c:strRef>
              <c:f>Лист1!$A$2:$A$7</c:f>
              <c:strCache>
                <c:ptCount val="6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Плотницкие </c:v>
                </c:pt>
                <c:pt idx="3">
                  <c:v>Содержание двора </c:v>
                </c:pt>
                <c:pt idx="4">
                  <c:v>Уборка МОП</c:v>
                </c:pt>
                <c:pt idx="5">
                  <c:v>Благоустройство территории 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173</c:v>
                </c:pt>
                <c:pt idx="1">
                  <c:v>53</c:v>
                </c:pt>
                <c:pt idx="2">
                  <c:v>42</c:v>
                </c:pt>
                <c:pt idx="3">
                  <c:v>3</c:v>
                </c:pt>
                <c:pt idx="4">
                  <c:v>9</c:v>
                </c:pt>
                <c:pt idx="5">
                  <c:v>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2014 г.</c:v>
                </c:pt>
              </c:strCache>
            </c:strRef>
          </c:tx>
          <c:dLbls>
            <c:showVal val="1"/>
          </c:dLbls>
          <c:cat>
            <c:strRef>
              <c:f>Лист1!$A$2:$A$7</c:f>
              <c:strCache>
                <c:ptCount val="6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Плотницкие </c:v>
                </c:pt>
                <c:pt idx="3">
                  <c:v>Содержание двора </c:v>
                </c:pt>
                <c:pt idx="4">
                  <c:v>Уборка МОП</c:v>
                </c:pt>
                <c:pt idx="5">
                  <c:v>Благоустройство территории 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239</c:v>
                </c:pt>
                <c:pt idx="1">
                  <c:v>53</c:v>
                </c:pt>
                <c:pt idx="2">
                  <c:v>58</c:v>
                </c:pt>
                <c:pt idx="3">
                  <c:v>0</c:v>
                </c:pt>
                <c:pt idx="4">
                  <c:v>1</c:v>
                </c:pt>
                <c:pt idx="5">
                  <c:v>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2015 г.</c:v>
                </c:pt>
              </c:strCache>
            </c:strRef>
          </c:tx>
          <c:dLbls>
            <c:showVal val="1"/>
          </c:dLbls>
          <c:cat>
            <c:strRef>
              <c:f>Лист1!$A$2:$A$7</c:f>
              <c:strCache>
                <c:ptCount val="6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Плотницкие </c:v>
                </c:pt>
                <c:pt idx="3">
                  <c:v>Содержание двора </c:v>
                </c:pt>
                <c:pt idx="4">
                  <c:v>Уборка МОП</c:v>
                </c:pt>
                <c:pt idx="5">
                  <c:v>Благоустройство территории 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253</c:v>
                </c:pt>
                <c:pt idx="1">
                  <c:v>56</c:v>
                </c:pt>
                <c:pt idx="2">
                  <c:v>42</c:v>
                </c:pt>
                <c:pt idx="3">
                  <c:v>0</c:v>
                </c:pt>
                <c:pt idx="4">
                  <c:v>1</c:v>
                </c:pt>
                <c:pt idx="5">
                  <c:v>3</c:v>
                </c:pt>
              </c:numCache>
            </c:numRef>
          </c:val>
        </c:ser>
        <c:axId val="111669632"/>
        <c:axId val="111671168"/>
      </c:barChart>
      <c:catAx>
        <c:axId val="111669632"/>
        <c:scaling>
          <c:orientation val="minMax"/>
        </c:scaling>
        <c:axPos val="b"/>
        <c:majorTickMark val="none"/>
        <c:tickLblPos val="nextTo"/>
        <c:crossAx val="111671168"/>
        <c:crosses val="autoZero"/>
        <c:auto val="1"/>
        <c:lblAlgn val="ctr"/>
        <c:lblOffset val="100"/>
      </c:catAx>
      <c:valAx>
        <c:axId val="111671168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 dirty="0" smtClean="0"/>
                  <a:t>Количество</a:t>
                </a:r>
                <a:r>
                  <a:rPr lang="ru-RU" baseline="0" dirty="0" smtClean="0"/>
                  <a:t> заявок </a:t>
                </a:r>
                <a:endParaRPr lang="ru-RU" dirty="0"/>
              </a:p>
            </c:rich>
          </c:tx>
          <c:layout/>
        </c:title>
        <c:numFmt formatCode="General" sourceLinked="1"/>
        <c:majorTickMark val="none"/>
        <c:tickLblPos val="nextTo"/>
        <c:crossAx val="111669632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Сравнительный</a:t>
            </a:r>
            <a:r>
              <a:rPr lang="ru-RU" baseline="0" dirty="0" smtClean="0"/>
              <a:t> анализ по поступившим заявкам 2013-2015 г. </a:t>
            </a:r>
            <a:endParaRPr lang="ru-RU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2013 г.</c:v>
                </c:pt>
              </c:strCache>
            </c:strRef>
          </c:tx>
          <c:dLbls>
            <c:showVal val="1"/>
          </c:dLbls>
          <c:cat>
            <c:strRef>
              <c:f>Лист1!$A$2:$A$7</c:f>
              <c:strCache>
                <c:ptCount val="6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Плотницкие </c:v>
                </c:pt>
                <c:pt idx="3">
                  <c:v>Содержание двора </c:v>
                </c:pt>
                <c:pt idx="4">
                  <c:v>Уборка МОП</c:v>
                </c:pt>
                <c:pt idx="5">
                  <c:v>Благоустройство территории 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98</c:v>
                </c:pt>
                <c:pt idx="1">
                  <c:v>23</c:v>
                </c:pt>
                <c:pt idx="2">
                  <c:v>9</c:v>
                </c:pt>
                <c:pt idx="3">
                  <c:v>2</c:v>
                </c:pt>
                <c:pt idx="4">
                  <c:v>13</c:v>
                </c:pt>
                <c:pt idx="5">
                  <c:v>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2014 г.</c:v>
                </c:pt>
              </c:strCache>
            </c:strRef>
          </c:tx>
          <c:dLbls>
            <c:showVal val="1"/>
          </c:dLbls>
          <c:cat>
            <c:strRef>
              <c:f>Лист1!$A$2:$A$7</c:f>
              <c:strCache>
                <c:ptCount val="6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Плотницкие </c:v>
                </c:pt>
                <c:pt idx="3">
                  <c:v>Содержание двора </c:v>
                </c:pt>
                <c:pt idx="4">
                  <c:v>Уборка МОП</c:v>
                </c:pt>
                <c:pt idx="5">
                  <c:v>Благоустройство территории 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119</c:v>
                </c:pt>
                <c:pt idx="1">
                  <c:v>41</c:v>
                </c:pt>
                <c:pt idx="2">
                  <c:v>20</c:v>
                </c:pt>
                <c:pt idx="3">
                  <c:v>1</c:v>
                </c:pt>
                <c:pt idx="4">
                  <c:v>3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2015 г.</c:v>
                </c:pt>
              </c:strCache>
            </c:strRef>
          </c:tx>
          <c:dLbls>
            <c:showVal val="1"/>
          </c:dLbls>
          <c:cat>
            <c:strRef>
              <c:f>Лист1!$A$2:$A$7</c:f>
              <c:strCache>
                <c:ptCount val="6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Плотницкие </c:v>
                </c:pt>
                <c:pt idx="3">
                  <c:v>Содержание двора </c:v>
                </c:pt>
                <c:pt idx="4">
                  <c:v>Уборка МОП</c:v>
                </c:pt>
                <c:pt idx="5">
                  <c:v>Благоустройство территории 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106</c:v>
                </c:pt>
                <c:pt idx="1">
                  <c:v>23</c:v>
                </c:pt>
                <c:pt idx="2">
                  <c:v>13</c:v>
                </c:pt>
                <c:pt idx="3">
                  <c:v>0</c:v>
                </c:pt>
                <c:pt idx="4">
                  <c:v>3</c:v>
                </c:pt>
                <c:pt idx="5">
                  <c:v>1</c:v>
                </c:pt>
              </c:numCache>
            </c:numRef>
          </c:val>
        </c:ser>
        <c:axId val="111858048"/>
        <c:axId val="111859584"/>
      </c:barChart>
      <c:catAx>
        <c:axId val="111858048"/>
        <c:scaling>
          <c:orientation val="minMax"/>
        </c:scaling>
        <c:axPos val="b"/>
        <c:majorTickMark val="none"/>
        <c:tickLblPos val="nextTo"/>
        <c:crossAx val="111859584"/>
        <c:crosses val="autoZero"/>
        <c:auto val="1"/>
        <c:lblAlgn val="ctr"/>
        <c:lblOffset val="100"/>
      </c:catAx>
      <c:valAx>
        <c:axId val="11185958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 dirty="0" smtClean="0"/>
                  <a:t>Количество</a:t>
                </a:r>
                <a:r>
                  <a:rPr lang="ru-RU" baseline="0" dirty="0" smtClean="0"/>
                  <a:t> заявок </a:t>
                </a:r>
                <a:endParaRPr lang="ru-RU" dirty="0"/>
              </a:p>
            </c:rich>
          </c:tx>
          <c:layout/>
        </c:title>
        <c:numFmt formatCode="General" sourceLinked="1"/>
        <c:majorTickMark val="none"/>
        <c:tickLblPos val="nextTo"/>
        <c:crossAx val="111858048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C9F961-26AD-4D71-889B-339C5468EFA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C47300-5DB4-44AD-ADD5-4F58F0B287CE}">
      <dgm:prSet phldrT="[Текст]" custT="1"/>
      <dgm:spPr/>
      <dgm:t>
        <a:bodyPr/>
        <a:lstStyle/>
        <a:p>
          <a:r>
            <a:rPr lang="ru-RU" sz="1800" dirty="0" smtClean="0"/>
            <a:t>1) Отчет деятельности АДС</a:t>
          </a:r>
          <a:endParaRPr lang="ru-RU" sz="1800" dirty="0"/>
        </a:p>
      </dgm:t>
    </dgm:pt>
    <dgm:pt modelId="{50D6EAE0-2B75-498F-BE23-DFDC5086E435}" type="parTrans" cxnId="{0E0E064E-CEC8-48C5-A0E9-BD79E2789898}">
      <dgm:prSet/>
      <dgm:spPr/>
      <dgm:t>
        <a:bodyPr/>
        <a:lstStyle/>
        <a:p>
          <a:endParaRPr lang="ru-RU"/>
        </a:p>
      </dgm:t>
    </dgm:pt>
    <dgm:pt modelId="{8D428B10-9F35-4B5A-B3D0-C07489D3902F}" type="sibTrans" cxnId="{0E0E064E-CEC8-48C5-A0E9-BD79E2789898}">
      <dgm:prSet/>
      <dgm:spPr/>
      <dgm:t>
        <a:bodyPr/>
        <a:lstStyle/>
        <a:p>
          <a:endParaRPr lang="ru-RU"/>
        </a:p>
      </dgm:t>
    </dgm:pt>
    <dgm:pt modelId="{6A1AC7A5-7B5C-4B28-BF53-4F85F5ADD7B0}">
      <dgm:prSet phldrT="[Текст]" custT="1"/>
      <dgm:spPr/>
      <dgm:t>
        <a:bodyPr/>
        <a:lstStyle/>
        <a:p>
          <a:r>
            <a:rPr lang="ru-RU" sz="1800" dirty="0" smtClean="0"/>
            <a:t>2) Отчет деятельности по управлению, содержанию и текущему ремонту  </a:t>
          </a:r>
          <a:endParaRPr lang="ru-RU" sz="1800" dirty="0"/>
        </a:p>
      </dgm:t>
    </dgm:pt>
    <dgm:pt modelId="{592D21B8-1449-4AEA-85AF-50B8AB03F458}" type="parTrans" cxnId="{103EF654-3C7A-4714-9D13-D4C72ED0AED3}">
      <dgm:prSet/>
      <dgm:spPr/>
      <dgm:t>
        <a:bodyPr/>
        <a:lstStyle/>
        <a:p>
          <a:endParaRPr lang="ru-RU"/>
        </a:p>
      </dgm:t>
    </dgm:pt>
    <dgm:pt modelId="{CB270346-F1E3-4D25-8CEB-EACC16AC0DA9}" type="sibTrans" cxnId="{103EF654-3C7A-4714-9D13-D4C72ED0AED3}">
      <dgm:prSet/>
      <dgm:spPr/>
      <dgm:t>
        <a:bodyPr/>
        <a:lstStyle/>
        <a:p>
          <a:endParaRPr lang="ru-RU"/>
        </a:p>
      </dgm:t>
    </dgm:pt>
    <dgm:pt modelId="{20365188-0C29-4F17-BE27-E7E6CC164053}">
      <dgm:prSet phldrT="[Текст]" custT="1"/>
      <dgm:spPr/>
      <dgm:t>
        <a:bodyPr/>
        <a:lstStyle/>
        <a:p>
          <a:r>
            <a:rPr lang="ru-RU" sz="1800" dirty="0" smtClean="0"/>
            <a:t>3) Финансово-хозяйственная деятельность за 2015 год. </a:t>
          </a:r>
          <a:endParaRPr lang="ru-RU" sz="1800" dirty="0"/>
        </a:p>
      </dgm:t>
    </dgm:pt>
    <dgm:pt modelId="{BB3ECE6B-2CCC-45DB-80DB-C719DF7BDE41}" type="parTrans" cxnId="{926B06D2-40A2-48BB-83A8-71B639950513}">
      <dgm:prSet/>
      <dgm:spPr/>
      <dgm:t>
        <a:bodyPr/>
        <a:lstStyle/>
        <a:p>
          <a:endParaRPr lang="ru-RU"/>
        </a:p>
      </dgm:t>
    </dgm:pt>
    <dgm:pt modelId="{18D4FEEA-EA32-40F6-AF47-1DB4AB019918}" type="sibTrans" cxnId="{926B06D2-40A2-48BB-83A8-71B639950513}">
      <dgm:prSet/>
      <dgm:spPr/>
      <dgm:t>
        <a:bodyPr/>
        <a:lstStyle/>
        <a:p>
          <a:endParaRPr lang="ru-RU"/>
        </a:p>
      </dgm:t>
    </dgm:pt>
    <dgm:pt modelId="{B4DC2672-E532-49EC-A733-50E081076384}" type="pres">
      <dgm:prSet presAssocID="{0FC9F961-26AD-4D71-889B-339C5468EFA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72EF88-861D-4966-8264-FD3896FA3B94}" type="pres">
      <dgm:prSet presAssocID="{DCC47300-5DB4-44AD-ADD5-4F58F0B287CE}" presName="parentLin" presStyleCnt="0"/>
      <dgm:spPr/>
    </dgm:pt>
    <dgm:pt modelId="{0EC9BEF7-3B31-4478-9FEA-0B0CD2D6EF75}" type="pres">
      <dgm:prSet presAssocID="{DCC47300-5DB4-44AD-ADD5-4F58F0B287C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0C16C54-6A92-4215-9DF9-5B09E229F388}" type="pres">
      <dgm:prSet presAssocID="{DCC47300-5DB4-44AD-ADD5-4F58F0B287C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1ABF5E-D9FD-49DA-81FC-7185745BFF59}" type="pres">
      <dgm:prSet presAssocID="{DCC47300-5DB4-44AD-ADD5-4F58F0B287CE}" presName="negativeSpace" presStyleCnt="0"/>
      <dgm:spPr/>
    </dgm:pt>
    <dgm:pt modelId="{407CFC0C-D95D-4B40-83CB-8E31B3566A89}" type="pres">
      <dgm:prSet presAssocID="{DCC47300-5DB4-44AD-ADD5-4F58F0B287CE}" presName="childText" presStyleLbl="conFgAcc1" presStyleIdx="0" presStyleCnt="3">
        <dgm:presLayoutVars>
          <dgm:bulletEnabled val="1"/>
        </dgm:presLayoutVars>
      </dgm:prSet>
      <dgm:spPr/>
    </dgm:pt>
    <dgm:pt modelId="{01064AAB-69F4-4257-B816-7D983185B499}" type="pres">
      <dgm:prSet presAssocID="{8D428B10-9F35-4B5A-B3D0-C07489D3902F}" presName="spaceBetweenRectangles" presStyleCnt="0"/>
      <dgm:spPr/>
    </dgm:pt>
    <dgm:pt modelId="{5361BF82-8021-4328-907C-CAFC5FD70F07}" type="pres">
      <dgm:prSet presAssocID="{6A1AC7A5-7B5C-4B28-BF53-4F85F5ADD7B0}" presName="parentLin" presStyleCnt="0"/>
      <dgm:spPr/>
    </dgm:pt>
    <dgm:pt modelId="{C37FD9BF-8620-42FB-B040-CFF1429D690A}" type="pres">
      <dgm:prSet presAssocID="{6A1AC7A5-7B5C-4B28-BF53-4F85F5ADD7B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C1579D5-15CF-4DC3-B761-EB3DB393DB1E}" type="pres">
      <dgm:prSet presAssocID="{6A1AC7A5-7B5C-4B28-BF53-4F85F5ADD7B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E8C738-B6A6-485B-80D5-94E66858AE47}" type="pres">
      <dgm:prSet presAssocID="{6A1AC7A5-7B5C-4B28-BF53-4F85F5ADD7B0}" presName="negativeSpace" presStyleCnt="0"/>
      <dgm:spPr/>
    </dgm:pt>
    <dgm:pt modelId="{C4CF8407-92A3-4BEE-BF77-1F2A3DE1E1E7}" type="pres">
      <dgm:prSet presAssocID="{6A1AC7A5-7B5C-4B28-BF53-4F85F5ADD7B0}" presName="childText" presStyleLbl="conFgAcc1" presStyleIdx="1" presStyleCnt="3">
        <dgm:presLayoutVars>
          <dgm:bulletEnabled val="1"/>
        </dgm:presLayoutVars>
      </dgm:prSet>
      <dgm:spPr/>
    </dgm:pt>
    <dgm:pt modelId="{5838D47F-BB2D-44A1-BA6F-1EE22A16789E}" type="pres">
      <dgm:prSet presAssocID="{CB270346-F1E3-4D25-8CEB-EACC16AC0DA9}" presName="spaceBetweenRectangles" presStyleCnt="0"/>
      <dgm:spPr/>
    </dgm:pt>
    <dgm:pt modelId="{C051414C-15A7-4ECE-8924-3C1ECFE3EB88}" type="pres">
      <dgm:prSet presAssocID="{20365188-0C29-4F17-BE27-E7E6CC164053}" presName="parentLin" presStyleCnt="0"/>
      <dgm:spPr/>
    </dgm:pt>
    <dgm:pt modelId="{F05EC822-94BD-4C0B-8F4A-A65765A1842A}" type="pres">
      <dgm:prSet presAssocID="{20365188-0C29-4F17-BE27-E7E6CC164053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0078431F-3CEE-4517-913A-900B4220AA60}" type="pres">
      <dgm:prSet presAssocID="{20365188-0C29-4F17-BE27-E7E6CC16405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3C7743-FD91-40D9-9483-811893F6388E}" type="pres">
      <dgm:prSet presAssocID="{20365188-0C29-4F17-BE27-E7E6CC164053}" presName="negativeSpace" presStyleCnt="0"/>
      <dgm:spPr/>
    </dgm:pt>
    <dgm:pt modelId="{C0BDE91E-9E03-419A-88B6-3E06ABCD9986}" type="pres">
      <dgm:prSet presAssocID="{20365188-0C29-4F17-BE27-E7E6CC16405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F6D04D8-03AD-4EA7-9FDB-6C61583F9A97}" type="presOf" srcId="{0FC9F961-26AD-4D71-889B-339C5468EFA4}" destId="{B4DC2672-E532-49EC-A733-50E081076384}" srcOrd="0" destOrd="0" presId="urn:microsoft.com/office/officeart/2005/8/layout/list1"/>
    <dgm:cxn modelId="{D31E60D8-4567-4493-ACF4-3246D71AA10E}" type="presOf" srcId="{6A1AC7A5-7B5C-4B28-BF53-4F85F5ADD7B0}" destId="{8C1579D5-15CF-4DC3-B761-EB3DB393DB1E}" srcOrd="1" destOrd="0" presId="urn:microsoft.com/office/officeart/2005/8/layout/list1"/>
    <dgm:cxn modelId="{58BB9206-FB57-49A1-970D-7226955AA6E0}" type="presOf" srcId="{DCC47300-5DB4-44AD-ADD5-4F58F0B287CE}" destId="{0EC9BEF7-3B31-4478-9FEA-0B0CD2D6EF75}" srcOrd="0" destOrd="0" presId="urn:microsoft.com/office/officeart/2005/8/layout/list1"/>
    <dgm:cxn modelId="{6BFA4438-F2A1-4C10-BD17-944535F93094}" type="presOf" srcId="{DCC47300-5DB4-44AD-ADD5-4F58F0B287CE}" destId="{80C16C54-6A92-4215-9DF9-5B09E229F388}" srcOrd="1" destOrd="0" presId="urn:microsoft.com/office/officeart/2005/8/layout/list1"/>
    <dgm:cxn modelId="{92DEB1F0-304A-44E3-8B23-4E5B7FDEB994}" type="presOf" srcId="{6A1AC7A5-7B5C-4B28-BF53-4F85F5ADD7B0}" destId="{C37FD9BF-8620-42FB-B040-CFF1429D690A}" srcOrd="0" destOrd="0" presId="urn:microsoft.com/office/officeart/2005/8/layout/list1"/>
    <dgm:cxn modelId="{103EF654-3C7A-4714-9D13-D4C72ED0AED3}" srcId="{0FC9F961-26AD-4D71-889B-339C5468EFA4}" destId="{6A1AC7A5-7B5C-4B28-BF53-4F85F5ADD7B0}" srcOrd="1" destOrd="0" parTransId="{592D21B8-1449-4AEA-85AF-50B8AB03F458}" sibTransId="{CB270346-F1E3-4D25-8CEB-EACC16AC0DA9}"/>
    <dgm:cxn modelId="{926B06D2-40A2-48BB-83A8-71B639950513}" srcId="{0FC9F961-26AD-4D71-889B-339C5468EFA4}" destId="{20365188-0C29-4F17-BE27-E7E6CC164053}" srcOrd="2" destOrd="0" parTransId="{BB3ECE6B-2CCC-45DB-80DB-C719DF7BDE41}" sibTransId="{18D4FEEA-EA32-40F6-AF47-1DB4AB019918}"/>
    <dgm:cxn modelId="{64B5E515-7331-4536-A8DE-B09D289CE697}" type="presOf" srcId="{20365188-0C29-4F17-BE27-E7E6CC164053}" destId="{0078431F-3CEE-4517-913A-900B4220AA60}" srcOrd="1" destOrd="0" presId="urn:microsoft.com/office/officeart/2005/8/layout/list1"/>
    <dgm:cxn modelId="{0229308E-D1A9-408C-8C74-24AA1D208988}" type="presOf" srcId="{20365188-0C29-4F17-BE27-E7E6CC164053}" destId="{F05EC822-94BD-4C0B-8F4A-A65765A1842A}" srcOrd="0" destOrd="0" presId="urn:microsoft.com/office/officeart/2005/8/layout/list1"/>
    <dgm:cxn modelId="{0E0E064E-CEC8-48C5-A0E9-BD79E2789898}" srcId="{0FC9F961-26AD-4D71-889B-339C5468EFA4}" destId="{DCC47300-5DB4-44AD-ADD5-4F58F0B287CE}" srcOrd="0" destOrd="0" parTransId="{50D6EAE0-2B75-498F-BE23-DFDC5086E435}" sibTransId="{8D428B10-9F35-4B5A-B3D0-C07489D3902F}"/>
    <dgm:cxn modelId="{7BEA1642-D10F-4B34-84E8-899294D1E1A6}" type="presParOf" srcId="{B4DC2672-E532-49EC-A733-50E081076384}" destId="{5972EF88-861D-4966-8264-FD3896FA3B94}" srcOrd="0" destOrd="0" presId="urn:microsoft.com/office/officeart/2005/8/layout/list1"/>
    <dgm:cxn modelId="{367A2423-A3EB-4DB1-B499-1237F13F606D}" type="presParOf" srcId="{5972EF88-861D-4966-8264-FD3896FA3B94}" destId="{0EC9BEF7-3B31-4478-9FEA-0B0CD2D6EF75}" srcOrd="0" destOrd="0" presId="urn:microsoft.com/office/officeart/2005/8/layout/list1"/>
    <dgm:cxn modelId="{84007AEA-C0B4-4FC4-97F9-83F630BBDC2A}" type="presParOf" srcId="{5972EF88-861D-4966-8264-FD3896FA3B94}" destId="{80C16C54-6A92-4215-9DF9-5B09E229F388}" srcOrd="1" destOrd="0" presId="urn:microsoft.com/office/officeart/2005/8/layout/list1"/>
    <dgm:cxn modelId="{F4004469-C7B2-4D79-9EF1-2D36909798CF}" type="presParOf" srcId="{B4DC2672-E532-49EC-A733-50E081076384}" destId="{EB1ABF5E-D9FD-49DA-81FC-7185745BFF59}" srcOrd="1" destOrd="0" presId="urn:microsoft.com/office/officeart/2005/8/layout/list1"/>
    <dgm:cxn modelId="{20B018C8-5E77-4DA7-9523-C6B6BE7E46BE}" type="presParOf" srcId="{B4DC2672-E532-49EC-A733-50E081076384}" destId="{407CFC0C-D95D-4B40-83CB-8E31B3566A89}" srcOrd="2" destOrd="0" presId="urn:microsoft.com/office/officeart/2005/8/layout/list1"/>
    <dgm:cxn modelId="{21332F80-1F2A-41A6-808B-3757925AE776}" type="presParOf" srcId="{B4DC2672-E532-49EC-A733-50E081076384}" destId="{01064AAB-69F4-4257-B816-7D983185B499}" srcOrd="3" destOrd="0" presId="urn:microsoft.com/office/officeart/2005/8/layout/list1"/>
    <dgm:cxn modelId="{4422816D-595D-464C-B1C6-2ECCB60681E6}" type="presParOf" srcId="{B4DC2672-E532-49EC-A733-50E081076384}" destId="{5361BF82-8021-4328-907C-CAFC5FD70F07}" srcOrd="4" destOrd="0" presId="urn:microsoft.com/office/officeart/2005/8/layout/list1"/>
    <dgm:cxn modelId="{C6F7334F-640B-474F-AB80-F1D10B6EA774}" type="presParOf" srcId="{5361BF82-8021-4328-907C-CAFC5FD70F07}" destId="{C37FD9BF-8620-42FB-B040-CFF1429D690A}" srcOrd="0" destOrd="0" presId="urn:microsoft.com/office/officeart/2005/8/layout/list1"/>
    <dgm:cxn modelId="{7A69C1CE-A3D1-4300-B4F5-D6CB814E3696}" type="presParOf" srcId="{5361BF82-8021-4328-907C-CAFC5FD70F07}" destId="{8C1579D5-15CF-4DC3-B761-EB3DB393DB1E}" srcOrd="1" destOrd="0" presId="urn:microsoft.com/office/officeart/2005/8/layout/list1"/>
    <dgm:cxn modelId="{F34A4ECE-F585-4920-823A-D4BB395D0CFF}" type="presParOf" srcId="{B4DC2672-E532-49EC-A733-50E081076384}" destId="{02E8C738-B6A6-485B-80D5-94E66858AE47}" srcOrd="5" destOrd="0" presId="urn:microsoft.com/office/officeart/2005/8/layout/list1"/>
    <dgm:cxn modelId="{CFE8105F-5FE7-46B4-B717-6646A0055415}" type="presParOf" srcId="{B4DC2672-E532-49EC-A733-50E081076384}" destId="{C4CF8407-92A3-4BEE-BF77-1F2A3DE1E1E7}" srcOrd="6" destOrd="0" presId="urn:microsoft.com/office/officeart/2005/8/layout/list1"/>
    <dgm:cxn modelId="{6B104C8C-375D-40A0-BB22-165C0EAEE9A3}" type="presParOf" srcId="{B4DC2672-E532-49EC-A733-50E081076384}" destId="{5838D47F-BB2D-44A1-BA6F-1EE22A16789E}" srcOrd="7" destOrd="0" presId="urn:microsoft.com/office/officeart/2005/8/layout/list1"/>
    <dgm:cxn modelId="{5B2D8594-8881-4D7E-8802-8CD9CB063885}" type="presParOf" srcId="{B4DC2672-E532-49EC-A733-50E081076384}" destId="{C051414C-15A7-4ECE-8924-3C1ECFE3EB88}" srcOrd="8" destOrd="0" presId="urn:microsoft.com/office/officeart/2005/8/layout/list1"/>
    <dgm:cxn modelId="{CF40FFE6-B03B-45C7-9D72-54F6539DA3AA}" type="presParOf" srcId="{C051414C-15A7-4ECE-8924-3C1ECFE3EB88}" destId="{F05EC822-94BD-4C0B-8F4A-A65765A1842A}" srcOrd="0" destOrd="0" presId="urn:microsoft.com/office/officeart/2005/8/layout/list1"/>
    <dgm:cxn modelId="{1ED96AC0-76F8-4E0F-A770-2ACDECF58C6A}" type="presParOf" srcId="{C051414C-15A7-4ECE-8924-3C1ECFE3EB88}" destId="{0078431F-3CEE-4517-913A-900B4220AA60}" srcOrd="1" destOrd="0" presId="urn:microsoft.com/office/officeart/2005/8/layout/list1"/>
    <dgm:cxn modelId="{B1E84C05-4BA9-4C91-BFD2-81A21C840F47}" type="presParOf" srcId="{B4DC2672-E532-49EC-A733-50E081076384}" destId="{2E3C7743-FD91-40D9-9483-811893F6388E}" srcOrd="9" destOrd="0" presId="urn:microsoft.com/office/officeart/2005/8/layout/list1"/>
    <dgm:cxn modelId="{4689F4AA-97AD-4518-B0E9-37D1FAFDF5EB}" type="presParOf" srcId="{B4DC2672-E532-49EC-A733-50E081076384}" destId="{C0BDE91E-9E03-419A-88B6-3E06ABCD9986}" srcOrd="10" destOrd="0" presId="urn:microsoft.com/office/officeart/2005/8/layout/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779391-4600-46E2-9F86-431C0E2107E0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577849E-3231-4381-99B7-14F197EC3122}">
      <dgm:prSet phldrT="[Текст]" custT="1"/>
      <dgm:spPr/>
      <dgm:t>
        <a:bodyPr/>
        <a:lstStyle/>
        <a:p>
          <a:r>
            <a:rPr lang="ru-RU" sz="1700" b="1" dirty="0" smtClean="0"/>
            <a:t>В области организации процессов по управлению жилищным фондом: </a:t>
          </a:r>
        </a:p>
        <a:p>
          <a:r>
            <a:rPr lang="ru-RU" sz="1700" b="0" dirty="0" smtClean="0"/>
            <a:t>1) Обновлены акты раздела границ балансовой ответственности </a:t>
          </a:r>
        </a:p>
        <a:p>
          <a:r>
            <a:rPr lang="ru-RU" sz="1700" b="0" dirty="0" smtClean="0"/>
            <a:t>2) Сданы в эксплуатацию </a:t>
          </a:r>
          <a:r>
            <a:rPr lang="ru-RU" sz="1700" b="0" dirty="0" err="1" smtClean="0"/>
            <a:t>общедомовые</a:t>
          </a:r>
          <a:r>
            <a:rPr lang="ru-RU" sz="1700" b="0" dirty="0" smtClean="0"/>
            <a:t> ПУ ТЭ по адресам: Пояркова 23, 17/2, 19, 21/1.</a:t>
          </a:r>
        </a:p>
        <a:p>
          <a:r>
            <a:rPr lang="ru-RU" sz="1400" b="1" dirty="0" smtClean="0"/>
            <a:t>3) Сданы в эксплуатацию ОДПУ ГВС  по адресам: Пояркова 19/1, 19, 23, Ломоносова 29</a:t>
          </a:r>
          <a:endParaRPr lang="ru-RU" sz="1400" b="1" dirty="0"/>
        </a:p>
      </dgm:t>
    </dgm:pt>
    <dgm:pt modelId="{DD41989B-8FD2-4E51-A6B4-655EB115327E}" type="parTrans" cxnId="{A3D744BF-4843-4DA8-A9F8-7986D55FA6B8}">
      <dgm:prSet/>
      <dgm:spPr/>
      <dgm:t>
        <a:bodyPr/>
        <a:lstStyle/>
        <a:p>
          <a:endParaRPr lang="ru-RU"/>
        </a:p>
      </dgm:t>
    </dgm:pt>
    <dgm:pt modelId="{4C7CC149-ECC9-4E7E-B42C-A2781320A263}" type="sibTrans" cxnId="{A3D744BF-4843-4DA8-A9F8-7986D55FA6B8}">
      <dgm:prSet/>
      <dgm:spPr/>
      <dgm:t>
        <a:bodyPr/>
        <a:lstStyle/>
        <a:p>
          <a:endParaRPr lang="ru-RU"/>
        </a:p>
      </dgm:t>
    </dgm:pt>
    <dgm:pt modelId="{22195661-191D-45EB-A8A9-687715CE269C}">
      <dgm:prSet phldrT="[Текст]" custT="1"/>
      <dgm:spPr/>
      <dgm:t>
        <a:bodyPr/>
        <a:lstStyle/>
        <a:p>
          <a:r>
            <a:rPr lang="ru-RU" sz="1700" b="0" dirty="0" smtClean="0"/>
            <a:t>4) Проведен комиссионный осмотр для передачи сетей канализации совместно с СЭГХ </a:t>
          </a:r>
          <a:r>
            <a:rPr lang="ru-RU" sz="1700" b="0" dirty="0" err="1" smtClean="0"/>
            <a:t>ресурсоснабжающим</a:t>
          </a:r>
          <a:r>
            <a:rPr lang="ru-RU" sz="1700" b="0" dirty="0" smtClean="0"/>
            <a:t> организациям. </a:t>
          </a:r>
        </a:p>
        <a:p>
          <a:r>
            <a:rPr lang="ru-RU" sz="1700" b="0" dirty="0" smtClean="0"/>
            <a:t> 5) Обновлены технические условия на ГВС и тепловую энергию. </a:t>
          </a:r>
        </a:p>
        <a:p>
          <a:r>
            <a:rPr lang="ru-RU" sz="1700" b="0" dirty="0" smtClean="0"/>
            <a:t>6) Проведен ремонт по герметизации межпанельных швов по адресам: Пояркова 23, Ломоносова 29 </a:t>
          </a:r>
        </a:p>
        <a:p>
          <a:r>
            <a:rPr lang="ru-RU" sz="1700" b="0" dirty="0" smtClean="0"/>
            <a:t>7) Выполнены работы по ремонту тротуара (выравнивание тротуарной плитки) </a:t>
          </a:r>
          <a:endParaRPr lang="ru-RU" sz="1400" dirty="0"/>
        </a:p>
      </dgm:t>
    </dgm:pt>
    <dgm:pt modelId="{76CD3278-15F8-4609-8AEA-7C54A9B9042D}" type="parTrans" cxnId="{A381FFD1-7224-40FB-B05D-C98DB2EC7942}">
      <dgm:prSet/>
      <dgm:spPr/>
      <dgm:t>
        <a:bodyPr/>
        <a:lstStyle/>
        <a:p>
          <a:endParaRPr lang="ru-RU"/>
        </a:p>
      </dgm:t>
    </dgm:pt>
    <dgm:pt modelId="{8788A09D-0482-4EF3-9273-E6EB43067A9F}" type="sibTrans" cxnId="{A381FFD1-7224-40FB-B05D-C98DB2EC7942}">
      <dgm:prSet/>
      <dgm:spPr/>
      <dgm:t>
        <a:bodyPr/>
        <a:lstStyle/>
        <a:p>
          <a:endParaRPr lang="ru-RU"/>
        </a:p>
      </dgm:t>
    </dgm:pt>
    <dgm:pt modelId="{51BC7BF9-A791-4174-999B-E6230E74F257}" type="pres">
      <dgm:prSet presAssocID="{92779391-4600-46E2-9F86-431C0E2107E0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8C5606B-B196-4056-8F47-BECDA2C330D1}" type="pres">
      <dgm:prSet presAssocID="{5577849E-3231-4381-99B7-14F197EC3122}" presName="comp" presStyleCnt="0"/>
      <dgm:spPr/>
    </dgm:pt>
    <dgm:pt modelId="{64702BC8-F753-4016-B974-21736011CE83}" type="pres">
      <dgm:prSet presAssocID="{5577849E-3231-4381-99B7-14F197EC3122}" presName="box" presStyleLbl="node1" presStyleIdx="0" presStyleCnt="2"/>
      <dgm:spPr/>
      <dgm:t>
        <a:bodyPr/>
        <a:lstStyle/>
        <a:p>
          <a:endParaRPr lang="ru-RU"/>
        </a:p>
      </dgm:t>
    </dgm:pt>
    <dgm:pt modelId="{CCA352DF-7197-4B12-8227-A227A0C35193}" type="pres">
      <dgm:prSet presAssocID="{5577849E-3231-4381-99B7-14F197EC3122}" presName="img" presStyleLbl="fgImgPlace1" presStyleIdx="0" presStyleCnt="2" custScaleX="75831" custScaleY="6463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40D480F-1DDA-477C-8742-E807588BD55D}" type="pres">
      <dgm:prSet presAssocID="{5577849E-3231-4381-99B7-14F197EC3122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879B70-8E87-463D-BE12-2BDB1FB5E24A}" type="pres">
      <dgm:prSet presAssocID="{4C7CC149-ECC9-4E7E-B42C-A2781320A263}" presName="spacer" presStyleCnt="0"/>
      <dgm:spPr/>
    </dgm:pt>
    <dgm:pt modelId="{6E382747-74BB-4CBA-B69B-CA3A8A6CFFD6}" type="pres">
      <dgm:prSet presAssocID="{22195661-191D-45EB-A8A9-687715CE269C}" presName="comp" presStyleCnt="0"/>
      <dgm:spPr/>
    </dgm:pt>
    <dgm:pt modelId="{B46E0542-BE95-4B1A-BFAA-3326E15C63E2}" type="pres">
      <dgm:prSet presAssocID="{22195661-191D-45EB-A8A9-687715CE269C}" presName="box" presStyleLbl="node1" presStyleIdx="1" presStyleCnt="2" custLinFactNeighborX="-855" custLinFactNeighborY="860"/>
      <dgm:spPr/>
      <dgm:t>
        <a:bodyPr/>
        <a:lstStyle/>
        <a:p>
          <a:endParaRPr lang="ru-RU"/>
        </a:p>
      </dgm:t>
    </dgm:pt>
    <dgm:pt modelId="{CEC9C913-1418-4ABB-8212-80BFC7EDE06D}" type="pres">
      <dgm:prSet presAssocID="{22195661-191D-45EB-A8A9-687715CE269C}" presName="img" presStyleLbl="fgImgPlace1" presStyleIdx="1" presStyleCnt="2" custScaleX="75831" custScaleY="6678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C76D4B41-7707-49B2-B0C8-7F07B70AD6D9}" type="pres">
      <dgm:prSet presAssocID="{22195661-191D-45EB-A8A9-687715CE269C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381FFD1-7224-40FB-B05D-C98DB2EC7942}" srcId="{92779391-4600-46E2-9F86-431C0E2107E0}" destId="{22195661-191D-45EB-A8A9-687715CE269C}" srcOrd="1" destOrd="0" parTransId="{76CD3278-15F8-4609-8AEA-7C54A9B9042D}" sibTransId="{8788A09D-0482-4EF3-9273-E6EB43067A9F}"/>
    <dgm:cxn modelId="{57088008-2244-4F91-A45B-A40B3A707A61}" type="presOf" srcId="{22195661-191D-45EB-A8A9-687715CE269C}" destId="{C76D4B41-7707-49B2-B0C8-7F07B70AD6D9}" srcOrd="1" destOrd="0" presId="urn:microsoft.com/office/officeart/2005/8/layout/vList4"/>
    <dgm:cxn modelId="{45BCAF18-C4C5-447C-97FA-FABBD4123E96}" type="presOf" srcId="{5577849E-3231-4381-99B7-14F197EC3122}" destId="{D40D480F-1DDA-477C-8742-E807588BD55D}" srcOrd="1" destOrd="0" presId="urn:microsoft.com/office/officeart/2005/8/layout/vList4"/>
    <dgm:cxn modelId="{116AFE01-73AF-4125-8AC3-204113A43AC4}" type="presOf" srcId="{22195661-191D-45EB-A8A9-687715CE269C}" destId="{B46E0542-BE95-4B1A-BFAA-3326E15C63E2}" srcOrd="0" destOrd="0" presId="urn:microsoft.com/office/officeart/2005/8/layout/vList4"/>
    <dgm:cxn modelId="{A3D744BF-4843-4DA8-A9F8-7986D55FA6B8}" srcId="{92779391-4600-46E2-9F86-431C0E2107E0}" destId="{5577849E-3231-4381-99B7-14F197EC3122}" srcOrd="0" destOrd="0" parTransId="{DD41989B-8FD2-4E51-A6B4-655EB115327E}" sibTransId="{4C7CC149-ECC9-4E7E-B42C-A2781320A263}"/>
    <dgm:cxn modelId="{2B1D5BFC-53ED-40EB-901E-38B1394DB3C7}" type="presOf" srcId="{5577849E-3231-4381-99B7-14F197EC3122}" destId="{64702BC8-F753-4016-B974-21736011CE83}" srcOrd="0" destOrd="0" presId="urn:microsoft.com/office/officeart/2005/8/layout/vList4"/>
    <dgm:cxn modelId="{4E538425-4889-4641-9F27-C6FA28C3A6AB}" type="presOf" srcId="{92779391-4600-46E2-9F86-431C0E2107E0}" destId="{51BC7BF9-A791-4174-999B-E6230E74F257}" srcOrd="0" destOrd="0" presId="urn:microsoft.com/office/officeart/2005/8/layout/vList4"/>
    <dgm:cxn modelId="{E28AF92B-4D9A-40CC-BE3E-D5979347E68A}" type="presParOf" srcId="{51BC7BF9-A791-4174-999B-E6230E74F257}" destId="{28C5606B-B196-4056-8F47-BECDA2C330D1}" srcOrd="0" destOrd="0" presId="urn:microsoft.com/office/officeart/2005/8/layout/vList4"/>
    <dgm:cxn modelId="{B0B9876D-74E3-4FB5-ADF3-CD64F3449B17}" type="presParOf" srcId="{28C5606B-B196-4056-8F47-BECDA2C330D1}" destId="{64702BC8-F753-4016-B974-21736011CE83}" srcOrd="0" destOrd="0" presId="urn:microsoft.com/office/officeart/2005/8/layout/vList4"/>
    <dgm:cxn modelId="{F2D65ED5-8D55-4828-B22F-9AB9F394097E}" type="presParOf" srcId="{28C5606B-B196-4056-8F47-BECDA2C330D1}" destId="{CCA352DF-7197-4B12-8227-A227A0C35193}" srcOrd="1" destOrd="0" presId="urn:microsoft.com/office/officeart/2005/8/layout/vList4"/>
    <dgm:cxn modelId="{122D048F-68F8-4DE5-9F63-13A275B75722}" type="presParOf" srcId="{28C5606B-B196-4056-8F47-BECDA2C330D1}" destId="{D40D480F-1DDA-477C-8742-E807588BD55D}" srcOrd="2" destOrd="0" presId="urn:microsoft.com/office/officeart/2005/8/layout/vList4"/>
    <dgm:cxn modelId="{2D067FFA-C2AD-479D-97F7-EB8EF9364859}" type="presParOf" srcId="{51BC7BF9-A791-4174-999B-E6230E74F257}" destId="{A7879B70-8E87-463D-BE12-2BDB1FB5E24A}" srcOrd="1" destOrd="0" presId="urn:microsoft.com/office/officeart/2005/8/layout/vList4"/>
    <dgm:cxn modelId="{04C1704F-0531-4EA5-B203-40A78606ACB0}" type="presParOf" srcId="{51BC7BF9-A791-4174-999B-E6230E74F257}" destId="{6E382747-74BB-4CBA-B69B-CA3A8A6CFFD6}" srcOrd="2" destOrd="0" presId="urn:microsoft.com/office/officeart/2005/8/layout/vList4"/>
    <dgm:cxn modelId="{D8A5DA1B-CEE9-41D5-8753-6AF2687FB1F4}" type="presParOf" srcId="{6E382747-74BB-4CBA-B69B-CA3A8A6CFFD6}" destId="{B46E0542-BE95-4B1A-BFAA-3326E15C63E2}" srcOrd="0" destOrd="0" presId="urn:microsoft.com/office/officeart/2005/8/layout/vList4"/>
    <dgm:cxn modelId="{F894537D-C977-4364-AD27-520C3A5DE11B}" type="presParOf" srcId="{6E382747-74BB-4CBA-B69B-CA3A8A6CFFD6}" destId="{CEC9C913-1418-4ABB-8212-80BFC7EDE06D}" srcOrd="1" destOrd="0" presId="urn:microsoft.com/office/officeart/2005/8/layout/vList4"/>
    <dgm:cxn modelId="{768E40AC-6442-44AD-A2C1-7C481F214912}" type="presParOf" srcId="{6E382747-74BB-4CBA-B69B-CA3A8A6CFFD6}" destId="{C76D4B41-7707-49B2-B0C8-7F07B70AD6D9}" srcOrd="2" destOrd="0" presId="urn:microsoft.com/office/officeart/2005/8/layout/vList4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2779391-4600-46E2-9F86-431C0E2107E0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577849E-3231-4381-99B7-14F197EC3122}">
      <dgm:prSet phldrT="[Текст]" custT="1"/>
      <dgm:spPr/>
      <dgm:t>
        <a:bodyPr/>
        <a:lstStyle/>
        <a:p>
          <a:r>
            <a:rPr lang="ru-RU" sz="1700" b="1" dirty="0" smtClean="0"/>
            <a:t>В области организации процессов по управлению жилищным фондом: </a:t>
          </a:r>
        </a:p>
        <a:p>
          <a:r>
            <a:rPr lang="ru-RU" sz="1400" b="1" dirty="0" smtClean="0"/>
            <a:t>1) Подключено программное обеспечение РБЦ «Дом. </a:t>
          </a:r>
          <a:r>
            <a:rPr lang="ru-RU" sz="1400" b="1" dirty="0" err="1" smtClean="0"/>
            <a:t>Онлайн</a:t>
          </a:r>
          <a:r>
            <a:rPr lang="ru-RU" sz="1400" b="1" dirty="0" smtClean="0"/>
            <a:t>»</a:t>
          </a:r>
        </a:p>
        <a:p>
          <a:r>
            <a:rPr lang="ru-RU" sz="1400" b="1" dirty="0" smtClean="0"/>
            <a:t>2) Заключен договор на прием платежей «Сбербанк. </a:t>
          </a:r>
          <a:r>
            <a:rPr lang="ru-RU" sz="1400" b="1" dirty="0" err="1" smtClean="0"/>
            <a:t>Онлайн</a:t>
          </a:r>
          <a:r>
            <a:rPr lang="ru-RU" sz="1400" b="1" dirty="0" smtClean="0"/>
            <a:t>»</a:t>
          </a:r>
        </a:p>
        <a:p>
          <a:r>
            <a:rPr lang="ru-RU" sz="1400" b="1" dirty="0" smtClean="0"/>
            <a:t>3) Заключен договор на прием платежей «Почта России» </a:t>
          </a:r>
        </a:p>
        <a:p>
          <a:r>
            <a:rPr lang="ru-RU" sz="1400" b="1" dirty="0" smtClean="0"/>
            <a:t>4) Согласованы количество радиоточек по жилому фонду. </a:t>
          </a:r>
          <a:endParaRPr lang="ru-RU" sz="1400" b="1" dirty="0"/>
        </a:p>
      </dgm:t>
    </dgm:pt>
    <dgm:pt modelId="{DD41989B-8FD2-4E51-A6B4-655EB115327E}" type="parTrans" cxnId="{A3D744BF-4843-4DA8-A9F8-7986D55FA6B8}">
      <dgm:prSet/>
      <dgm:spPr/>
      <dgm:t>
        <a:bodyPr/>
        <a:lstStyle/>
        <a:p>
          <a:endParaRPr lang="ru-RU"/>
        </a:p>
      </dgm:t>
    </dgm:pt>
    <dgm:pt modelId="{4C7CC149-ECC9-4E7E-B42C-A2781320A263}" type="sibTrans" cxnId="{A3D744BF-4843-4DA8-A9F8-7986D55FA6B8}">
      <dgm:prSet/>
      <dgm:spPr/>
      <dgm:t>
        <a:bodyPr/>
        <a:lstStyle/>
        <a:p>
          <a:endParaRPr lang="ru-RU"/>
        </a:p>
      </dgm:t>
    </dgm:pt>
    <dgm:pt modelId="{22195661-191D-45EB-A8A9-687715CE269C}">
      <dgm:prSet phldrT="[Текст]" custT="1"/>
      <dgm:spPr/>
      <dgm:t>
        <a:bodyPr/>
        <a:lstStyle/>
        <a:p>
          <a:r>
            <a:rPr lang="ru-RU" sz="1400" dirty="0" smtClean="0"/>
            <a:t>5) Открыт специальный счет на формирование капитального ремонта по МКД: Пояркова 17/2</a:t>
          </a:r>
        </a:p>
        <a:p>
          <a:r>
            <a:rPr lang="ru-RU" sz="1400" dirty="0" smtClean="0"/>
            <a:t>6) Проведен плановый осмотр ИПУ ХГВС по адресам: Пояркова 19, Пояркова 19/1, Пояркова 17/2 </a:t>
          </a:r>
        </a:p>
        <a:p>
          <a:r>
            <a:rPr lang="ru-RU" sz="1400" dirty="0" smtClean="0"/>
            <a:t>7)  С началом отопительного сезона произведены технические осмотры  ПУ ТЭ и проведен комплектность документации в результате чего установлено, что ПУ соответствуют п. 7.1. 7.2. Правил учета ТЭ </a:t>
          </a:r>
          <a:r>
            <a:rPr lang="ru-RU" sz="1400" smtClean="0"/>
            <a:t>и теплоносителя» </a:t>
          </a:r>
          <a:endParaRPr lang="ru-RU" sz="1400" dirty="0"/>
        </a:p>
      </dgm:t>
    </dgm:pt>
    <dgm:pt modelId="{76CD3278-15F8-4609-8AEA-7C54A9B9042D}" type="parTrans" cxnId="{A381FFD1-7224-40FB-B05D-C98DB2EC7942}">
      <dgm:prSet/>
      <dgm:spPr/>
      <dgm:t>
        <a:bodyPr/>
        <a:lstStyle/>
        <a:p>
          <a:endParaRPr lang="ru-RU"/>
        </a:p>
      </dgm:t>
    </dgm:pt>
    <dgm:pt modelId="{8788A09D-0482-4EF3-9273-E6EB43067A9F}" type="sibTrans" cxnId="{A381FFD1-7224-40FB-B05D-C98DB2EC7942}">
      <dgm:prSet/>
      <dgm:spPr/>
      <dgm:t>
        <a:bodyPr/>
        <a:lstStyle/>
        <a:p>
          <a:endParaRPr lang="ru-RU"/>
        </a:p>
      </dgm:t>
    </dgm:pt>
    <dgm:pt modelId="{51BC7BF9-A791-4174-999B-E6230E74F257}" type="pres">
      <dgm:prSet presAssocID="{92779391-4600-46E2-9F86-431C0E2107E0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8C5606B-B196-4056-8F47-BECDA2C330D1}" type="pres">
      <dgm:prSet presAssocID="{5577849E-3231-4381-99B7-14F197EC3122}" presName="comp" presStyleCnt="0"/>
      <dgm:spPr/>
    </dgm:pt>
    <dgm:pt modelId="{64702BC8-F753-4016-B974-21736011CE83}" type="pres">
      <dgm:prSet presAssocID="{5577849E-3231-4381-99B7-14F197EC3122}" presName="box" presStyleLbl="node1" presStyleIdx="0" presStyleCnt="2"/>
      <dgm:spPr/>
      <dgm:t>
        <a:bodyPr/>
        <a:lstStyle/>
        <a:p>
          <a:endParaRPr lang="ru-RU"/>
        </a:p>
      </dgm:t>
    </dgm:pt>
    <dgm:pt modelId="{CCA352DF-7197-4B12-8227-A227A0C35193}" type="pres">
      <dgm:prSet presAssocID="{5577849E-3231-4381-99B7-14F197EC3122}" presName="img" presStyleLbl="fgImgPlace1" presStyleIdx="0" presStyleCnt="2" custScaleX="75831" custScaleY="6463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40D480F-1DDA-477C-8742-E807588BD55D}" type="pres">
      <dgm:prSet presAssocID="{5577849E-3231-4381-99B7-14F197EC3122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879B70-8E87-463D-BE12-2BDB1FB5E24A}" type="pres">
      <dgm:prSet presAssocID="{4C7CC149-ECC9-4E7E-B42C-A2781320A263}" presName="spacer" presStyleCnt="0"/>
      <dgm:spPr/>
    </dgm:pt>
    <dgm:pt modelId="{6E382747-74BB-4CBA-B69B-CA3A8A6CFFD6}" type="pres">
      <dgm:prSet presAssocID="{22195661-191D-45EB-A8A9-687715CE269C}" presName="comp" presStyleCnt="0"/>
      <dgm:spPr/>
    </dgm:pt>
    <dgm:pt modelId="{B46E0542-BE95-4B1A-BFAA-3326E15C63E2}" type="pres">
      <dgm:prSet presAssocID="{22195661-191D-45EB-A8A9-687715CE269C}" presName="box" presStyleLbl="node1" presStyleIdx="1" presStyleCnt="2" custLinFactNeighborX="-855" custLinFactNeighborY="860"/>
      <dgm:spPr/>
      <dgm:t>
        <a:bodyPr/>
        <a:lstStyle/>
        <a:p>
          <a:endParaRPr lang="ru-RU"/>
        </a:p>
      </dgm:t>
    </dgm:pt>
    <dgm:pt modelId="{CEC9C913-1418-4ABB-8212-80BFC7EDE06D}" type="pres">
      <dgm:prSet presAssocID="{22195661-191D-45EB-A8A9-687715CE269C}" presName="img" presStyleLbl="fgImgPlace1" presStyleIdx="1" presStyleCnt="2" custScaleX="75831" custScaleY="6678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C76D4B41-7707-49B2-B0C8-7F07B70AD6D9}" type="pres">
      <dgm:prSet presAssocID="{22195661-191D-45EB-A8A9-687715CE269C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F0462BA-72EB-4949-8365-96FCC3F33FEC}" type="presOf" srcId="{22195661-191D-45EB-A8A9-687715CE269C}" destId="{B46E0542-BE95-4B1A-BFAA-3326E15C63E2}" srcOrd="0" destOrd="0" presId="urn:microsoft.com/office/officeart/2005/8/layout/vList4"/>
    <dgm:cxn modelId="{A381FFD1-7224-40FB-B05D-C98DB2EC7942}" srcId="{92779391-4600-46E2-9F86-431C0E2107E0}" destId="{22195661-191D-45EB-A8A9-687715CE269C}" srcOrd="1" destOrd="0" parTransId="{76CD3278-15F8-4609-8AEA-7C54A9B9042D}" sibTransId="{8788A09D-0482-4EF3-9273-E6EB43067A9F}"/>
    <dgm:cxn modelId="{2001278D-D131-4D2E-9183-9E6263B50682}" type="presOf" srcId="{92779391-4600-46E2-9F86-431C0E2107E0}" destId="{51BC7BF9-A791-4174-999B-E6230E74F257}" srcOrd="0" destOrd="0" presId="urn:microsoft.com/office/officeart/2005/8/layout/vList4"/>
    <dgm:cxn modelId="{5B1AB411-028E-4DF8-A761-073CFF23029E}" type="presOf" srcId="{5577849E-3231-4381-99B7-14F197EC3122}" destId="{D40D480F-1DDA-477C-8742-E807588BD55D}" srcOrd="1" destOrd="0" presId="urn:microsoft.com/office/officeart/2005/8/layout/vList4"/>
    <dgm:cxn modelId="{133D4F9E-A57A-45DC-9824-213280133085}" type="presOf" srcId="{22195661-191D-45EB-A8A9-687715CE269C}" destId="{C76D4B41-7707-49B2-B0C8-7F07B70AD6D9}" srcOrd="1" destOrd="0" presId="urn:microsoft.com/office/officeart/2005/8/layout/vList4"/>
    <dgm:cxn modelId="{A3D744BF-4843-4DA8-A9F8-7986D55FA6B8}" srcId="{92779391-4600-46E2-9F86-431C0E2107E0}" destId="{5577849E-3231-4381-99B7-14F197EC3122}" srcOrd="0" destOrd="0" parTransId="{DD41989B-8FD2-4E51-A6B4-655EB115327E}" sibTransId="{4C7CC149-ECC9-4E7E-B42C-A2781320A263}"/>
    <dgm:cxn modelId="{4F04AEE5-9EC8-45D5-8CE2-39908BA91208}" type="presOf" srcId="{5577849E-3231-4381-99B7-14F197EC3122}" destId="{64702BC8-F753-4016-B974-21736011CE83}" srcOrd="0" destOrd="0" presId="urn:microsoft.com/office/officeart/2005/8/layout/vList4"/>
    <dgm:cxn modelId="{963F1C18-E08B-4104-A491-40606452A104}" type="presParOf" srcId="{51BC7BF9-A791-4174-999B-E6230E74F257}" destId="{28C5606B-B196-4056-8F47-BECDA2C330D1}" srcOrd="0" destOrd="0" presId="urn:microsoft.com/office/officeart/2005/8/layout/vList4"/>
    <dgm:cxn modelId="{121C9FCD-3CB7-4276-8A67-444F6637263C}" type="presParOf" srcId="{28C5606B-B196-4056-8F47-BECDA2C330D1}" destId="{64702BC8-F753-4016-B974-21736011CE83}" srcOrd="0" destOrd="0" presId="urn:microsoft.com/office/officeart/2005/8/layout/vList4"/>
    <dgm:cxn modelId="{A9E804C8-D96D-489B-A6D0-A3BD08CBE0A9}" type="presParOf" srcId="{28C5606B-B196-4056-8F47-BECDA2C330D1}" destId="{CCA352DF-7197-4B12-8227-A227A0C35193}" srcOrd="1" destOrd="0" presId="urn:microsoft.com/office/officeart/2005/8/layout/vList4"/>
    <dgm:cxn modelId="{FC81647D-463E-45CA-954B-A1419E999133}" type="presParOf" srcId="{28C5606B-B196-4056-8F47-BECDA2C330D1}" destId="{D40D480F-1DDA-477C-8742-E807588BD55D}" srcOrd="2" destOrd="0" presId="urn:microsoft.com/office/officeart/2005/8/layout/vList4"/>
    <dgm:cxn modelId="{5787F639-3999-4E3C-ADBC-AE87F6DA28C4}" type="presParOf" srcId="{51BC7BF9-A791-4174-999B-E6230E74F257}" destId="{A7879B70-8E87-463D-BE12-2BDB1FB5E24A}" srcOrd="1" destOrd="0" presId="urn:microsoft.com/office/officeart/2005/8/layout/vList4"/>
    <dgm:cxn modelId="{C7CB67C9-19A4-498B-B66A-6A899CC96A34}" type="presParOf" srcId="{51BC7BF9-A791-4174-999B-E6230E74F257}" destId="{6E382747-74BB-4CBA-B69B-CA3A8A6CFFD6}" srcOrd="2" destOrd="0" presId="urn:microsoft.com/office/officeart/2005/8/layout/vList4"/>
    <dgm:cxn modelId="{8BE1AAFD-3CED-43A5-9F13-056127B1FC30}" type="presParOf" srcId="{6E382747-74BB-4CBA-B69B-CA3A8A6CFFD6}" destId="{B46E0542-BE95-4B1A-BFAA-3326E15C63E2}" srcOrd="0" destOrd="0" presId="urn:microsoft.com/office/officeart/2005/8/layout/vList4"/>
    <dgm:cxn modelId="{BA389004-2099-4A7B-897F-5DA64E0C1525}" type="presParOf" srcId="{6E382747-74BB-4CBA-B69B-CA3A8A6CFFD6}" destId="{CEC9C913-1418-4ABB-8212-80BFC7EDE06D}" srcOrd="1" destOrd="0" presId="urn:microsoft.com/office/officeart/2005/8/layout/vList4"/>
    <dgm:cxn modelId="{7A6A2976-E4E9-4C9D-8A11-FFC9B65AE067}" type="presParOf" srcId="{6E382747-74BB-4CBA-B69B-CA3A8A6CFFD6}" destId="{C76D4B41-7707-49B2-B0C8-7F07B70AD6D9}" srcOrd="2" destOrd="0" presId="urn:microsoft.com/office/officeart/2005/8/layout/vList4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4BFDE4F-2DC7-4686-BFF5-F370918F53C4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973DF9-4129-43CB-85C8-FFE85863BF7A}">
      <dgm:prSet phldrT="[Текст]" custT="1"/>
      <dgm:spPr/>
      <dgm:t>
        <a:bodyPr/>
        <a:lstStyle/>
        <a:p>
          <a:r>
            <a:rPr lang="ru-RU" sz="1900" dirty="0" smtClean="0"/>
            <a:t>Вывоз сухого мусора – 1934 м3</a:t>
          </a:r>
          <a:endParaRPr lang="ru-RU" sz="1900" dirty="0"/>
        </a:p>
      </dgm:t>
    </dgm:pt>
    <dgm:pt modelId="{062FC0F5-4D65-4009-AC52-07B745B1D473}" type="parTrans" cxnId="{E23E5BB0-3FBB-464A-91D8-AE991684C95B}">
      <dgm:prSet/>
      <dgm:spPr/>
      <dgm:t>
        <a:bodyPr/>
        <a:lstStyle/>
        <a:p>
          <a:endParaRPr lang="ru-RU"/>
        </a:p>
      </dgm:t>
    </dgm:pt>
    <dgm:pt modelId="{4406C568-CBBF-43D3-98BD-C3A327CF7876}" type="sibTrans" cxnId="{E23E5BB0-3FBB-464A-91D8-AE991684C95B}">
      <dgm:prSet/>
      <dgm:spPr/>
      <dgm:t>
        <a:bodyPr/>
        <a:lstStyle/>
        <a:p>
          <a:endParaRPr lang="ru-RU"/>
        </a:p>
      </dgm:t>
    </dgm:pt>
    <dgm:pt modelId="{807DD80D-8810-46D8-87AB-EF65FF20CCF1}">
      <dgm:prSet phldrT="[Текст]" custT="1"/>
      <dgm:spPr/>
      <dgm:t>
        <a:bodyPr/>
        <a:lstStyle/>
        <a:p>
          <a:r>
            <a:rPr lang="ru-RU" sz="1900" dirty="0" smtClean="0"/>
            <a:t>Вывоз КГМ – 225 м3. </a:t>
          </a:r>
          <a:endParaRPr lang="ru-RU" sz="1900" dirty="0"/>
        </a:p>
      </dgm:t>
    </dgm:pt>
    <dgm:pt modelId="{9963975D-5DB3-41B6-A529-BD822ECBBF0F}" type="parTrans" cxnId="{C14A56C5-ADCA-472E-BB8B-53E3B478C04C}">
      <dgm:prSet/>
      <dgm:spPr/>
      <dgm:t>
        <a:bodyPr/>
        <a:lstStyle/>
        <a:p>
          <a:endParaRPr lang="ru-RU"/>
        </a:p>
      </dgm:t>
    </dgm:pt>
    <dgm:pt modelId="{F1AFB44E-0637-4480-AD69-BF18AB74EA92}" type="sibTrans" cxnId="{C14A56C5-ADCA-472E-BB8B-53E3B478C04C}">
      <dgm:prSet/>
      <dgm:spPr/>
      <dgm:t>
        <a:bodyPr/>
        <a:lstStyle/>
        <a:p>
          <a:endParaRPr lang="ru-RU"/>
        </a:p>
      </dgm:t>
    </dgm:pt>
    <dgm:pt modelId="{CCD476F6-6877-4919-A49C-D945C7381B81}">
      <dgm:prSet phldrT="[Текст]" custT="1"/>
      <dgm:spPr/>
      <dgm:t>
        <a:bodyPr/>
        <a:lstStyle/>
        <a:p>
          <a:r>
            <a:rPr lang="ru-RU" sz="1700" dirty="0" smtClean="0"/>
            <a:t>Высадка цветов – 150 шт. Установка дополнительных клумб – 10 шт.  </a:t>
          </a:r>
          <a:endParaRPr lang="ru-RU" sz="1700" dirty="0"/>
        </a:p>
      </dgm:t>
    </dgm:pt>
    <dgm:pt modelId="{40594378-8CE4-430B-90D0-89832200D0BD}" type="parTrans" cxnId="{F5F564AC-CD5D-4673-BEE5-9742010DD624}">
      <dgm:prSet/>
      <dgm:spPr/>
      <dgm:t>
        <a:bodyPr/>
        <a:lstStyle/>
        <a:p>
          <a:endParaRPr lang="ru-RU"/>
        </a:p>
      </dgm:t>
    </dgm:pt>
    <dgm:pt modelId="{ABE12324-3392-46E5-AACE-84CDD58136A7}" type="sibTrans" cxnId="{F5F564AC-CD5D-4673-BEE5-9742010DD624}">
      <dgm:prSet/>
      <dgm:spPr/>
      <dgm:t>
        <a:bodyPr/>
        <a:lstStyle/>
        <a:p>
          <a:endParaRPr lang="ru-RU"/>
        </a:p>
      </dgm:t>
    </dgm:pt>
    <dgm:pt modelId="{35219D1D-DA7A-4234-9811-7F49A1C6E08B}">
      <dgm:prSet custT="1"/>
      <dgm:spPr/>
      <dgm:t>
        <a:bodyPr/>
        <a:lstStyle/>
        <a:p>
          <a:r>
            <a:rPr lang="ru-RU" sz="1900" dirty="0" smtClean="0"/>
            <a:t>Высадка саженцев – 94 шт. </a:t>
          </a:r>
          <a:endParaRPr lang="ru-RU" sz="1900" dirty="0"/>
        </a:p>
      </dgm:t>
    </dgm:pt>
    <dgm:pt modelId="{48D7F38F-8C55-446D-9FC2-7A3A90FA22E4}" type="sibTrans" cxnId="{BCB1DCCA-1E1C-4FA6-9E57-97254B5133B0}">
      <dgm:prSet/>
      <dgm:spPr/>
      <dgm:t>
        <a:bodyPr/>
        <a:lstStyle/>
        <a:p>
          <a:endParaRPr lang="ru-RU"/>
        </a:p>
      </dgm:t>
    </dgm:pt>
    <dgm:pt modelId="{F36D3BD1-D6DC-4BF3-AFCE-81619C0C0246}" type="parTrans" cxnId="{BCB1DCCA-1E1C-4FA6-9E57-97254B5133B0}">
      <dgm:prSet/>
      <dgm:spPr/>
      <dgm:t>
        <a:bodyPr/>
        <a:lstStyle/>
        <a:p>
          <a:endParaRPr lang="ru-RU"/>
        </a:p>
      </dgm:t>
    </dgm:pt>
    <dgm:pt modelId="{CB2D7246-0A47-4399-BB24-6918CEE63F6F}">
      <dgm:prSet custT="1"/>
      <dgm:spPr/>
      <dgm:t>
        <a:bodyPr/>
        <a:lstStyle/>
        <a:p>
          <a:r>
            <a:rPr lang="ru-RU" sz="1700" dirty="0" smtClean="0"/>
            <a:t>Покраска детской площадки, ремонт и покраска мусорных баков</a:t>
          </a:r>
          <a:endParaRPr lang="ru-RU" sz="1700" dirty="0"/>
        </a:p>
      </dgm:t>
    </dgm:pt>
    <dgm:pt modelId="{8674BE5A-E03B-4B4E-BDD7-DE57D8B1970B}" type="sibTrans" cxnId="{B9063C2E-46B4-4530-8B7B-57B72E308E4D}">
      <dgm:prSet/>
      <dgm:spPr/>
      <dgm:t>
        <a:bodyPr/>
        <a:lstStyle/>
        <a:p>
          <a:endParaRPr lang="ru-RU"/>
        </a:p>
      </dgm:t>
    </dgm:pt>
    <dgm:pt modelId="{480F7F7A-8C0E-4ACE-AF65-F03E5EC41747}" type="parTrans" cxnId="{B9063C2E-46B4-4530-8B7B-57B72E308E4D}">
      <dgm:prSet/>
      <dgm:spPr/>
      <dgm:t>
        <a:bodyPr/>
        <a:lstStyle/>
        <a:p>
          <a:endParaRPr lang="ru-RU"/>
        </a:p>
      </dgm:t>
    </dgm:pt>
    <dgm:pt modelId="{D8F72434-E647-4E4C-B2FF-69C28B61626D}">
      <dgm:prSet phldrT="[Текст]" custT="1"/>
      <dgm:spPr/>
      <dgm:t>
        <a:bodyPr/>
        <a:lstStyle/>
        <a:p>
          <a:r>
            <a:rPr lang="ru-RU" sz="1900" dirty="0" smtClean="0"/>
            <a:t>Завоз песка на детскую площадку – 12 м3 </a:t>
          </a:r>
          <a:endParaRPr lang="ru-RU" sz="1900" dirty="0"/>
        </a:p>
      </dgm:t>
    </dgm:pt>
    <dgm:pt modelId="{8CCE3A56-3187-4EB7-94A5-0213FFE1BE3B}" type="sibTrans" cxnId="{074F2C98-0544-419F-9225-F37E82C26D5C}">
      <dgm:prSet/>
      <dgm:spPr/>
      <dgm:t>
        <a:bodyPr/>
        <a:lstStyle/>
        <a:p>
          <a:endParaRPr lang="ru-RU"/>
        </a:p>
      </dgm:t>
    </dgm:pt>
    <dgm:pt modelId="{5F596C2D-B117-46AA-8AC5-CF6EF2B35050}" type="parTrans" cxnId="{074F2C98-0544-419F-9225-F37E82C26D5C}">
      <dgm:prSet/>
      <dgm:spPr/>
      <dgm:t>
        <a:bodyPr/>
        <a:lstStyle/>
        <a:p>
          <a:endParaRPr lang="ru-RU"/>
        </a:p>
      </dgm:t>
    </dgm:pt>
    <dgm:pt modelId="{BBCE6317-878C-4E91-9260-A1914050BDA6}">
      <dgm:prSet phldrT="[Текст]" custT="1"/>
      <dgm:spPr/>
      <dgm:t>
        <a:bodyPr/>
        <a:lstStyle/>
        <a:p>
          <a:r>
            <a:rPr lang="ru-RU" sz="1900" dirty="0" smtClean="0"/>
            <a:t>Скос камыша – 2350 м2, Сбор сухой травы – 84 мешка </a:t>
          </a:r>
          <a:endParaRPr lang="ru-RU" sz="1900" dirty="0"/>
        </a:p>
      </dgm:t>
    </dgm:pt>
    <dgm:pt modelId="{A87F59B6-07A3-4BE4-ADE4-6EC02F3E1933}" type="parTrans" cxnId="{71355998-B2FF-4472-9416-A64DD0B6B9E9}">
      <dgm:prSet/>
      <dgm:spPr/>
      <dgm:t>
        <a:bodyPr/>
        <a:lstStyle/>
        <a:p>
          <a:endParaRPr lang="ru-RU"/>
        </a:p>
      </dgm:t>
    </dgm:pt>
    <dgm:pt modelId="{4ECED425-922F-4D33-8FD1-1A653CC5F886}" type="sibTrans" cxnId="{71355998-B2FF-4472-9416-A64DD0B6B9E9}">
      <dgm:prSet/>
      <dgm:spPr/>
      <dgm:t>
        <a:bodyPr/>
        <a:lstStyle/>
        <a:p>
          <a:endParaRPr lang="ru-RU"/>
        </a:p>
      </dgm:t>
    </dgm:pt>
    <dgm:pt modelId="{705BEA16-0CBB-4E45-AA90-D1A5D9595899}">
      <dgm:prSet phldrT="[Текст]" custT="1"/>
      <dgm:spPr/>
      <dgm:t>
        <a:bodyPr/>
        <a:lstStyle/>
        <a:p>
          <a:r>
            <a:rPr lang="ru-RU" sz="1500" dirty="0" smtClean="0"/>
            <a:t>Сбор мусора под домом, сбор мусора на чердаке и вокруг домов – 73 мешка </a:t>
          </a:r>
          <a:endParaRPr lang="ru-RU" sz="1500" dirty="0"/>
        </a:p>
      </dgm:t>
    </dgm:pt>
    <dgm:pt modelId="{F271DF21-0AF2-4F78-B6AB-16D0B2A3B161}" type="parTrans" cxnId="{D15ED77A-273D-4060-83AD-27DFDA3F4616}">
      <dgm:prSet/>
      <dgm:spPr/>
      <dgm:t>
        <a:bodyPr/>
        <a:lstStyle/>
        <a:p>
          <a:endParaRPr lang="ru-RU"/>
        </a:p>
      </dgm:t>
    </dgm:pt>
    <dgm:pt modelId="{F270DEC8-4878-4B4F-B95C-F9BE1ED6396D}" type="sibTrans" cxnId="{D15ED77A-273D-4060-83AD-27DFDA3F4616}">
      <dgm:prSet/>
      <dgm:spPr/>
      <dgm:t>
        <a:bodyPr/>
        <a:lstStyle/>
        <a:p>
          <a:endParaRPr lang="ru-RU"/>
        </a:p>
      </dgm:t>
    </dgm:pt>
    <dgm:pt modelId="{24CCB614-0EB9-4EA7-8F54-5D3471A6EAE6}">
      <dgm:prSet phldrT="[Текст]" custT="1"/>
      <dgm:spPr/>
      <dgm:t>
        <a:bodyPr/>
        <a:lstStyle/>
        <a:p>
          <a:r>
            <a:rPr lang="ru-RU" sz="1900" dirty="0" smtClean="0"/>
            <a:t>Отсыпка щебнем санитарных точек </a:t>
          </a:r>
          <a:endParaRPr lang="ru-RU" sz="1900" dirty="0"/>
        </a:p>
      </dgm:t>
    </dgm:pt>
    <dgm:pt modelId="{0993DC3D-0426-418E-93E0-56DA404838D7}" type="parTrans" cxnId="{D046ABA3-306D-4B25-BA86-414EBF5AAA60}">
      <dgm:prSet/>
      <dgm:spPr/>
      <dgm:t>
        <a:bodyPr/>
        <a:lstStyle/>
        <a:p>
          <a:endParaRPr lang="ru-RU"/>
        </a:p>
      </dgm:t>
    </dgm:pt>
    <dgm:pt modelId="{9A2FB146-B181-427B-9361-BD4DA633353C}" type="sibTrans" cxnId="{D046ABA3-306D-4B25-BA86-414EBF5AAA60}">
      <dgm:prSet/>
      <dgm:spPr/>
      <dgm:t>
        <a:bodyPr/>
        <a:lstStyle/>
        <a:p>
          <a:endParaRPr lang="ru-RU"/>
        </a:p>
      </dgm:t>
    </dgm:pt>
    <dgm:pt modelId="{15A2BB75-82DA-43A9-951C-EFA5000E35B4}">
      <dgm:prSet phldrT="[Текст]" custT="1"/>
      <dgm:spPr/>
      <dgm:t>
        <a:bodyPr/>
        <a:lstStyle/>
        <a:p>
          <a:r>
            <a:rPr lang="ru-RU" sz="1900" dirty="0" smtClean="0"/>
            <a:t>Ремонт ограждения </a:t>
          </a:r>
          <a:endParaRPr lang="ru-RU" sz="1900" dirty="0"/>
        </a:p>
      </dgm:t>
    </dgm:pt>
    <dgm:pt modelId="{C29A4D83-0F4F-4AF3-863F-579E849851C5}" type="parTrans" cxnId="{DEBC106F-8474-45B5-98D9-A0685A3ACE59}">
      <dgm:prSet/>
      <dgm:spPr/>
      <dgm:t>
        <a:bodyPr/>
        <a:lstStyle/>
        <a:p>
          <a:endParaRPr lang="ru-RU"/>
        </a:p>
      </dgm:t>
    </dgm:pt>
    <dgm:pt modelId="{8B59EDD6-C3A2-4E80-875A-DC6A50F04804}" type="sibTrans" cxnId="{DEBC106F-8474-45B5-98D9-A0685A3ACE59}">
      <dgm:prSet/>
      <dgm:spPr/>
      <dgm:t>
        <a:bodyPr/>
        <a:lstStyle/>
        <a:p>
          <a:endParaRPr lang="ru-RU"/>
        </a:p>
      </dgm:t>
    </dgm:pt>
    <dgm:pt modelId="{83C0D5F3-B789-4DB5-8D5D-0958C6C62D3A}" type="pres">
      <dgm:prSet presAssocID="{A4BFDE4F-2DC7-4686-BFF5-F370918F53C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F5F80D-911F-4180-A155-5C3C14AD3452}" type="pres">
      <dgm:prSet presAssocID="{20973DF9-4129-43CB-85C8-FFE85863BF7A}" presName="parentLin" presStyleCnt="0"/>
      <dgm:spPr/>
    </dgm:pt>
    <dgm:pt modelId="{6201BCC1-17B8-409E-9ADD-3288BC80A385}" type="pres">
      <dgm:prSet presAssocID="{20973DF9-4129-43CB-85C8-FFE85863BF7A}" presName="parentLeftMargin" presStyleLbl="node1" presStyleIdx="0" presStyleCnt="10"/>
      <dgm:spPr/>
      <dgm:t>
        <a:bodyPr/>
        <a:lstStyle/>
        <a:p>
          <a:endParaRPr lang="ru-RU"/>
        </a:p>
      </dgm:t>
    </dgm:pt>
    <dgm:pt modelId="{324E0A38-8F27-40B1-A27F-175861C150D2}" type="pres">
      <dgm:prSet presAssocID="{20973DF9-4129-43CB-85C8-FFE85863BF7A}" presName="parentText" presStyleLbl="node1" presStyleIdx="0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6C3B80-D6B7-49B9-9041-77C18CC69B3D}" type="pres">
      <dgm:prSet presAssocID="{20973DF9-4129-43CB-85C8-FFE85863BF7A}" presName="negativeSpace" presStyleCnt="0"/>
      <dgm:spPr/>
    </dgm:pt>
    <dgm:pt modelId="{358FF3AC-D5C0-4F4D-8611-7C00824D2727}" type="pres">
      <dgm:prSet presAssocID="{20973DF9-4129-43CB-85C8-FFE85863BF7A}" presName="childText" presStyleLbl="conFgAcc1" presStyleIdx="0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85CE4D-567D-4287-AF49-39A9446C813C}" type="pres">
      <dgm:prSet presAssocID="{4406C568-CBBF-43D3-98BD-C3A327CF7876}" presName="spaceBetweenRectangles" presStyleCnt="0"/>
      <dgm:spPr/>
    </dgm:pt>
    <dgm:pt modelId="{5D167D9F-2364-495B-92C0-EE3D56174D16}" type="pres">
      <dgm:prSet presAssocID="{807DD80D-8810-46D8-87AB-EF65FF20CCF1}" presName="parentLin" presStyleCnt="0"/>
      <dgm:spPr/>
    </dgm:pt>
    <dgm:pt modelId="{37BF2B53-D774-4C34-BA48-067CE276190D}" type="pres">
      <dgm:prSet presAssocID="{807DD80D-8810-46D8-87AB-EF65FF20CCF1}" presName="parentLeftMargin" presStyleLbl="node1" presStyleIdx="0" presStyleCnt="10"/>
      <dgm:spPr/>
      <dgm:t>
        <a:bodyPr/>
        <a:lstStyle/>
        <a:p>
          <a:endParaRPr lang="ru-RU"/>
        </a:p>
      </dgm:t>
    </dgm:pt>
    <dgm:pt modelId="{D6EEC26F-4767-4A1D-BF62-991E98F63CE2}" type="pres">
      <dgm:prSet presAssocID="{807DD80D-8810-46D8-87AB-EF65FF20CCF1}" presName="parentText" presStyleLbl="node1" presStyleIdx="1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976242-D3D8-4122-8333-091C057CE8CA}" type="pres">
      <dgm:prSet presAssocID="{807DD80D-8810-46D8-87AB-EF65FF20CCF1}" presName="negativeSpace" presStyleCnt="0"/>
      <dgm:spPr/>
    </dgm:pt>
    <dgm:pt modelId="{471CA157-976A-4D76-B7FE-FAAE00B681CE}" type="pres">
      <dgm:prSet presAssocID="{807DD80D-8810-46D8-87AB-EF65FF20CCF1}" presName="childText" presStyleLbl="conFgAcc1" presStyleIdx="1" presStyleCnt="10">
        <dgm:presLayoutVars>
          <dgm:bulletEnabled val="1"/>
        </dgm:presLayoutVars>
      </dgm:prSet>
      <dgm:spPr/>
    </dgm:pt>
    <dgm:pt modelId="{32AC3263-24ED-45C4-BDE2-AB9B1420375E}" type="pres">
      <dgm:prSet presAssocID="{F1AFB44E-0637-4480-AD69-BF18AB74EA92}" presName="spaceBetweenRectangles" presStyleCnt="0"/>
      <dgm:spPr/>
    </dgm:pt>
    <dgm:pt modelId="{CF5D7DD0-A6B8-4CFB-8C2A-9DFD8FAE59B5}" type="pres">
      <dgm:prSet presAssocID="{CCD476F6-6877-4919-A49C-D945C7381B81}" presName="parentLin" presStyleCnt="0"/>
      <dgm:spPr/>
    </dgm:pt>
    <dgm:pt modelId="{BDA68A23-47FE-4E0D-8CA0-85D512D9F1E8}" type="pres">
      <dgm:prSet presAssocID="{CCD476F6-6877-4919-A49C-D945C7381B81}" presName="parentLeftMargin" presStyleLbl="node1" presStyleIdx="1" presStyleCnt="10"/>
      <dgm:spPr/>
      <dgm:t>
        <a:bodyPr/>
        <a:lstStyle/>
        <a:p>
          <a:endParaRPr lang="ru-RU"/>
        </a:p>
      </dgm:t>
    </dgm:pt>
    <dgm:pt modelId="{B9B85A93-C269-474C-80F0-3453D9E3F265}" type="pres">
      <dgm:prSet presAssocID="{CCD476F6-6877-4919-A49C-D945C7381B81}" presName="parentText" presStyleLbl="node1" presStyleIdx="2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AC30E-44DE-4345-90F7-B4FC4B7A54F6}" type="pres">
      <dgm:prSet presAssocID="{CCD476F6-6877-4919-A49C-D945C7381B81}" presName="negativeSpace" presStyleCnt="0"/>
      <dgm:spPr/>
    </dgm:pt>
    <dgm:pt modelId="{6193B41C-E75F-4D40-804C-B5F45FED8ECE}" type="pres">
      <dgm:prSet presAssocID="{CCD476F6-6877-4919-A49C-D945C7381B81}" presName="childText" presStyleLbl="conFgAcc1" presStyleIdx="2" presStyleCnt="10">
        <dgm:presLayoutVars>
          <dgm:bulletEnabled val="1"/>
        </dgm:presLayoutVars>
      </dgm:prSet>
      <dgm:spPr/>
    </dgm:pt>
    <dgm:pt modelId="{711F50AA-B432-4A73-AEF5-6DA1123E829A}" type="pres">
      <dgm:prSet presAssocID="{ABE12324-3392-46E5-AACE-84CDD58136A7}" presName="spaceBetweenRectangles" presStyleCnt="0"/>
      <dgm:spPr/>
    </dgm:pt>
    <dgm:pt modelId="{BDBC1741-3879-403C-AAE5-A77F3711B338}" type="pres">
      <dgm:prSet presAssocID="{35219D1D-DA7A-4234-9811-7F49A1C6E08B}" presName="parentLin" presStyleCnt="0"/>
      <dgm:spPr/>
    </dgm:pt>
    <dgm:pt modelId="{F3BEBE99-FF44-4F84-8734-B4D7D945706F}" type="pres">
      <dgm:prSet presAssocID="{35219D1D-DA7A-4234-9811-7F49A1C6E08B}" presName="parentLeftMargin" presStyleLbl="node1" presStyleIdx="2" presStyleCnt="10"/>
      <dgm:spPr/>
      <dgm:t>
        <a:bodyPr/>
        <a:lstStyle/>
        <a:p>
          <a:endParaRPr lang="ru-RU"/>
        </a:p>
      </dgm:t>
    </dgm:pt>
    <dgm:pt modelId="{23011221-5C6A-4B74-A27C-EBE08ED76F88}" type="pres">
      <dgm:prSet presAssocID="{35219D1D-DA7A-4234-9811-7F49A1C6E08B}" presName="parentText" presStyleLbl="node1" presStyleIdx="3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72369A-5468-42D0-A591-712C131DDBF6}" type="pres">
      <dgm:prSet presAssocID="{35219D1D-DA7A-4234-9811-7F49A1C6E08B}" presName="negativeSpace" presStyleCnt="0"/>
      <dgm:spPr/>
    </dgm:pt>
    <dgm:pt modelId="{F5B70FC5-92BB-4730-BC92-73562B86A22B}" type="pres">
      <dgm:prSet presAssocID="{35219D1D-DA7A-4234-9811-7F49A1C6E08B}" presName="childText" presStyleLbl="conFgAcc1" presStyleIdx="3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3DE2C9-F878-4243-AE78-88E1BF67E187}" type="pres">
      <dgm:prSet presAssocID="{48D7F38F-8C55-446D-9FC2-7A3A90FA22E4}" presName="spaceBetweenRectangles" presStyleCnt="0"/>
      <dgm:spPr/>
    </dgm:pt>
    <dgm:pt modelId="{C0301CB4-8BB6-4A78-AEAF-D1950AF46576}" type="pres">
      <dgm:prSet presAssocID="{CB2D7246-0A47-4399-BB24-6918CEE63F6F}" presName="parentLin" presStyleCnt="0"/>
      <dgm:spPr/>
    </dgm:pt>
    <dgm:pt modelId="{1B951DBC-EC6B-42E9-B303-48A6E10CEC9A}" type="pres">
      <dgm:prSet presAssocID="{CB2D7246-0A47-4399-BB24-6918CEE63F6F}" presName="parentLeftMargin" presStyleLbl="node1" presStyleIdx="3" presStyleCnt="10"/>
      <dgm:spPr/>
      <dgm:t>
        <a:bodyPr/>
        <a:lstStyle/>
        <a:p>
          <a:endParaRPr lang="ru-RU"/>
        </a:p>
      </dgm:t>
    </dgm:pt>
    <dgm:pt modelId="{8DF34743-1656-4477-B49D-2F6B2737E9F0}" type="pres">
      <dgm:prSet presAssocID="{CB2D7246-0A47-4399-BB24-6918CEE63F6F}" presName="parentText" presStyleLbl="node1" presStyleIdx="4" presStyleCnt="10" custLinFactNeighborX="-2439" custLinFactNeighborY="-948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262043-3412-48DC-B2C5-3A333940C15F}" type="pres">
      <dgm:prSet presAssocID="{CB2D7246-0A47-4399-BB24-6918CEE63F6F}" presName="negativeSpace" presStyleCnt="0"/>
      <dgm:spPr/>
    </dgm:pt>
    <dgm:pt modelId="{9B432B18-1A27-4AF5-AA47-C19F4B409B79}" type="pres">
      <dgm:prSet presAssocID="{CB2D7246-0A47-4399-BB24-6918CEE63F6F}" presName="childText" presStyleLbl="conFgAcc1" presStyleIdx="4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70AA0E-17E3-4366-BF82-9BE03442F14B}" type="pres">
      <dgm:prSet presAssocID="{8674BE5A-E03B-4B4E-BDD7-DE57D8B1970B}" presName="spaceBetweenRectangles" presStyleCnt="0"/>
      <dgm:spPr/>
    </dgm:pt>
    <dgm:pt modelId="{9E5A2F24-4C98-4576-959C-81496297552A}" type="pres">
      <dgm:prSet presAssocID="{D8F72434-E647-4E4C-B2FF-69C28B61626D}" presName="parentLin" presStyleCnt="0"/>
      <dgm:spPr/>
    </dgm:pt>
    <dgm:pt modelId="{4EB0CF8A-BFBC-446C-A1F1-259FCF7D48A8}" type="pres">
      <dgm:prSet presAssocID="{D8F72434-E647-4E4C-B2FF-69C28B61626D}" presName="parentLeftMargin" presStyleLbl="node1" presStyleIdx="4" presStyleCnt="10"/>
      <dgm:spPr/>
      <dgm:t>
        <a:bodyPr/>
        <a:lstStyle/>
        <a:p>
          <a:endParaRPr lang="ru-RU"/>
        </a:p>
      </dgm:t>
    </dgm:pt>
    <dgm:pt modelId="{5FB19316-27ED-4EF3-B972-A513E5231BC9}" type="pres">
      <dgm:prSet presAssocID="{D8F72434-E647-4E4C-B2FF-69C28B61626D}" presName="parentText" presStyleLbl="node1" presStyleIdx="5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1942B5-0963-4C66-B995-8EF519B2761D}" type="pres">
      <dgm:prSet presAssocID="{D8F72434-E647-4E4C-B2FF-69C28B61626D}" presName="negativeSpace" presStyleCnt="0"/>
      <dgm:spPr/>
    </dgm:pt>
    <dgm:pt modelId="{1AAD8B56-6EED-4CB0-93BB-9A13E5CE7B4C}" type="pres">
      <dgm:prSet presAssocID="{D8F72434-E647-4E4C-B2FF-69C28B61626D}" presName="childText" presStyleLbl="conFgAcc1" presStyleIdx="5" presStyleCnt="10">
        <dgm:presLayoutVars>
          <dgm:bulletEnabled val="1"/>
        </dgm:presLayoutVars>
      </dgm:prSet>
      <dgm:spPr/>
    </dgm:pt>
    <dgm:pt modelId="{002EF598-BACB-49A7-80C9-991B93FED92B}" type="pres">
      <dgm:prSet presAssocID="{8CCE3A56-3187-4EB7-94A5-0213FFE1BE3B}" presName="spaceBetweenRectangles" presStyleCnt="0"/>
      <dgm:spPr/>
    </dgm:pt>
    <dgm:pt modelId="{CF366189-F359-4224-BBC3-0CC2E871B53A}" type="pres">
      <dgm:prSet presAssocID="{BBCE6317-878C-4E91-9260-A1914050BDA6}" presName="parentLin" presStyleCnt="0"/>
      <dgm:spPr/>
    </dgm:pt>
    <dgm:pt modelId="{1ED91F2C-0D89-4097-BB85-A5C12294E22E}" type="pres">
      <dgm:prSet presAssocID="{BBCE6317-878C-4E91-9260-A1914050BDA6}" presName="parentLeftMargin" presStyleLbl="node1" presStyleIdx="5" presStyleCnt="10"/>
      <dgm:spPr/>
      <dgm:t>
        <a:bodyPr/>
        <a:lstStyle/>
        <a:p>
          <a:endParaRPr lang="ru-RU"/>
        </a:p>
      </dgm:t>
    </dgm:pt>
    <dgm:pt modelId="{10C4D6D2-09F2-4AB2-8CEE-4AF0F70AEF96}" type="pres">
      <dgm:prSet presAssocID="{BBCE6317-878C-4E91-9260-A1914050BDA6}" presName="parentText" presStyleLbl="node1" presStyleIdx="6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53EC75-A329-4EFB-8707-DAD52FCC341E}" type="pres">
      <dgm:prSet presAssocID="{BBCE6317-878C-4E91-9260-A1914050BDA6}" presName="negativeSpace" presStyleCnt="0"/>
      <dgm:spPr/>
    </dgm:pt>
    <dgm:pt modelId="{BF13ADB0-F228-4F0D-9405-D8E36BF4AF7F}" type="pres">
      <dgm:prSet presAssocID="{BBCE6317-878C-4E91-9260-A1914050BDA6}" presName="childText" presStyleLbl="conFgAcc1" presStyleIdx="6" presStyleCnt="10">
        <dgm:presLayoutVars>
          <dgm:bulletEnabled val="1"/>
        </dgm:presLayoutVars>
      </dgm:prSet>
      <dgm:spPr/>
    </dgm:pt>
    <dgm:pt modelId="{A32AB6DF-362A-491E-99ED-D11CD578E0A4}" type="pres">
      <dgm:prSet presAssocID="{4ECED425-922F-4D33-8FD1-1A653CC5F886}" presName="spaceBetweenRectangles" presStyleCnt="0"/>
      <dgm:spPr/>
    </dgm:pt>
    <dgm:pt modelId="{918A0675-28D3-401A-BEE0-CC0653A91D0B}" type="pres">
      <dgm:prSet presAssocID="{705BEA16-0CBB-4E45-AA90-D1A5D9595899}" presName="parentLin" presStyleCnt="0"/>
      <dgm:spPr/>
    </dgm:pt>
    <dgm:pt modelId="{67BA8B0B-EE7D-4983-A2B7-F0BFE07E694E}" type="pres">
      <dgm:prSet presAssocID="{705BEA16-0CBB-4E45-AA90-D1A5D9595899}" presName="parentLeftMargin" presStyleLbl="node1" presStyleIdx="6" presStyleCnt="10"/>
      <dgm:spPr/>
      <dgm:t>
        <a:bodyPr/>
        <a:lstStyle/>
        <a:p>
          <a:endParaRPr lang="ru-RU"/>
        </a:p>
      </dgm:t>
    </dgm:pt>
    <dgm:pt modelId="{2922FB01-17CC-4894-871D-B5FEE41FED25}" type="pres">
      <dgm:prSet presAssocID="{705BEA16-0CBB-4E45-AA90-D1A5D9595899}" presName="parentText" presStyleLbl="node1" presStyleIdx="7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714784-9B7D-40DB-B52F-9FD1A3DCD1C0}" type="pres">
      <dgm:prSet presAssocID="{705BEA16-0CBB-4E45-AA90-D1A5D9595899}" presName="negativeSpace" presStyleCnt="0"/>
      <dgm:spPr/>
    </dgm:pt>
    <dgm:pt modelId="{558929E3-601B-4336-A9D6-2013EF41FBD2}" type="pres">
      <dgm:prSet presAssocID="{705BEA16-0CBB-4E45-AA90-D1A5D9595899}" presName="childText" presStyleLbl="conFgAcc1" presStyleIdx="7" presStyleCnt="10">
        <dgm:presLayoutVars>
          <dgm:bulletEnabled val="1"/>
        </dgm:presLayoutVars>
      </dgm:prSet>
      <dgm:spPr/>
    </dgm:pt>
    <dgm:pt modelId="{2B706D2C-4D02-4756-9C0C-0D7DEA1BF30B}" type="pres">
      <dgm:prSet presAssocID="{F270DEC8-4878-4B4F-B95C-F9BE1ED6396D}" presName="spaceBetweenRectangles" presStyleCnt="0"/>
      <dgm:spPr/>
    </dgm:pt>
    <dgm:pt modelId="{2311DABF-8DAD-4074-88E0-93BD36CE79C0}" type="pres">
      <dgm:prSet presAssocID="{24CCB614-0EB9-4EA7-8F54-5D3471A6EAE6}" presName="parentLin" presStyleCnt="0"/>
      <dgm:spPr/>
    </dgm:pt>
    <dgm:pt modelId="{152C4678-665A-4635-AD9E-D1E003442E01}" type="pres">
      <dgm:prSet presAssocID="{24CCB614-0EB9-4EA7-8F54-5D3471A6EAE6}" presName="parentLeftMargin" presStyleLbl="node1" presStyleIdx="7" presStyleCnt="10"/>
      <dgm:spPr/>
      <dgm:t>
        <a:bodyPr/>
        <a:lstStyle/>
        <a:p>
          <a:endParaRPr lang="ru-RU"/>
        </a:p>
      </dgm:t>
    </dgm:pt>
    <dgm:pt modelId="{A0B91BA0-AC0C-4AC2-939E-F9480C24EE2A}" type="pres">
      <dgm:prSet presAssocID="{24CCB614-0EB9-4EA7-8F54-5D3471A6EAE6}" presName="parentText" presStyleLbl="node1" presStyleIdx="8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DEE008-9D8C-4051-853A-889A6640A8C5}" type="pres">
      <dgm:prSet presAssocID="{24CCB614-0EB9-4EA7-8F54-5D3471A6EAE6}" presName="negativeSpace" presStyleCnt="0"/>
      <dgm:spPr/>
    </dgm:pt>
    <dgm:pt modelId="{EC2734CB-05B4-41C2-A6D9-14EE5E041951}" type="pres">
      <dgm:prSet presAssocID="{24CCB614-0EB9-4EA7-8F54-5D3471A6EAE6}" presName="childText" presStyleLbl="conFgAcc1" presStyleIdx="8" presStyleCnt="10">
        <dgm:presLayoutVars>
          <dgm:bulletEnabled val="1"/>
        </dgm:presLayoutVars>
      </dgm:prSet>
      <dgm:spPr/>
    </dgm:pt>
    <dgm:pt modelId="{5292B726-53B3-4532-BBB7-19CC3E54776E}" type="pres">
      <dgm:prSet presAssocID="{9A2FB146-B181-427B-9361-BD4DA633353C}" presName="spaceBetweenRectangles" presStyleCnt="0"/>
      <dgm:spPr/>
    </dgm:pt>
    <dgm:pt modelId="{489F209B-303B-4D15-B7DA-224516BEF40C}" type="pres">
      <dgm:prSet presAssocID="{15A2BB75-82DA-43A9-951C-EFA5000E35B4}" presName="parentLin" presStyleCnt="0"/>
      <dgm:spPr/>
    </dgm:pt>
    <dgm:pt modelId="{91375110-5032-4634-85C2-1293569D6FD8}" type="pres">
      <dgm:prSet presAssocID="{15A2BB75-82DA-43A9-951C-EFA5000E35B4}" presName="parentLeftMargin" presStyleLbl="node1" presStyleIdx="8" presStyleCnt="10"/>
      <dgm:spPr/>
      <dgm:t>
        <a:bodyPr/>
        <a:lstStyle/>
        <a:p>
          <a:endParaRPr lang="ru-RU"/>
        </a:p>
      </dgm:t>
    </dgm:pt>
    <dgm:pt modelId="{0C86A48F-899F-4C19-AA06-DFF2D0C5425D}" type="pres">
      <dgm:prSet presAssocID="{15A2BB75-82DA-43A9-951C-EFA5000E35B4}" presName="parentText" presStyleLbl="node1" presStyleIdx="9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C300E2-3E57-4A0D-A702-19418D3225A0}" type="pres">
      <dgm:prSet presAssocID="{15A2BB75-82DA-43A9-951C-EFA5000E35B4}" presName="negativeSpace" presStyleCnt="0"/>
      <dgm:spPr/>
    </dgm:pt>
    <dgm:pt modelId="{F62C8461-BA38-4116-8DDA-31D9816839DF}" type="pres">
      <dgm:prSet presAssocID="{15A2BB75-82DA-43A9-951C-EFA5000E35B4}" presName="childText" presStyleLbl="conFgAcc1" presStyleIdx="9" presStyleCnt="10">
        <dgm:presLayoutVars>
          <dgm:bulletEnabled val="1"/>
        </dgm:presLayoutVars>
      </dgm:prSet>
      <dgm:spPr/>
    </dgm:pt>
  </dgm:ptLst>
  <dgm:cxnLst>
    <dgm:cxn modelId="{D91F76B8-51CE-4A75-9DE9-9C7A002B7139}" type="presOf" srcId="{20973DF9-4129-43CB-85C8-FFE85863BF7A}" destId="{324E0A38-8F27-40B1-A27F-175861C150D2}" srcOrd="1" destOrd="0" presId="urn:microsoft.com/office/officeart/2005/8/layout/list1"/>
    <dgm:cxn modelId="{71355998-B2FF-4472-9416-A64DD0B6B9E9}" srcId="{A4BFDE4F-2DC7-4686-BFF5-F370918F53C4}" destId="{BBCE6317-878C-4E91-9260-A1914050BDA6}" srcOrd="6" destOrd="0" parTransId="{A87F59B6-07A3-4BE4-ADE4-6EC02F3E1933}" sibTransId="{4ECED425-922F-4D33-8FD1-1A653CC5F886}"/>
    <dgm:cxn modelId="{CB201F6C-A600-4764-99DC-C633FEF91469}" type="presOf" srcId="{24CCB614-0EB9-4EA7-8F54-5D3471A6EAE6}" destId="{A0B91BA0-AC0C-4AC2-939E-F9480C24EE2A}" srcOrd="1" destOrd="0" presId="urn:microsoft.com/office/officeart/2005/8/layout/list1"/>
    <dgm:cxn modelId="{01C318B6-E012-420D-8148-297A6123D438}" type="presOf" srcId="{35219D1D-DA7A-4234-9811-7F49A1C6E08B}" destId="{23011221-5C6A-4B74-A27C-EBE08ED76F88}" srcOrd="1" destOrd="0" presId="urn:microsoft.com/office/officeart/2005/8/layout/list1"/>
    <dgm:cxn modelId="{9FEC4F25-8666-43FD-87CF-2654800B78F3}" type="presOf" srcId="{D8F72434-E647-4E4C-B2FF-69C28B61626D}" destId="{5FB19316-27ED-4EF3-B972-A513E5231BC9}" srcOrd="1" destOrd="0" presId="urn:microsoft.com/office/officeart/2005/8/layout/list1"/>
    <dgm:cxn modelId="{C14A56C5-ADCA-472E-BB8B-53E3B478C04C}" srcId="{A4BFDE4F-2DC7-4686-BFF5-F370918F53C4}" destId="{807DD80D-8810-46D8-87AB-EF65FF20CCF1}" srcOrd="1" destOrd="0" parTransId="{9963975D-5DB3-41B6-A529-BD822ECBBF0F}" sibTransId="{F1AFB44E-0637-4480-AD69-BF18AB74EA92}"/>
    <dgm:cxn modelId="{01675DFA-202E-4A51-B7A0-46AB4A65CACC}" type="presOf" srcId="{15A2BB75-82DA-43A9-951C-EFA5000E35B4}" destId="{91375110-5032-4634-85C2-1293569D6FD8}" srcOrd="0" destOrd="0" presId="urn:microsoft.com/office/officeart/2005/8/layout/list1"/>
    <dgm:cxn modelId="{5E9DD18E-BBB0-4516-ACF1-F298233B30B1}" type="presOf" srcId="{705BEA16-0CBB-4E45-AA90-D1A5D9595899}" destId="{67BA8B0B-EE7D-4983-A2B7-F0BFE07E694E}" srcOrd="0" destOrd="0" presId="urn:microsoft.com/office/officeart/2005/8/layout/list1"/>
    <dgm:cxn modelId="{BCB1DCCA-1E1C-4FA6-9E57-97254B5133B0}" srcId="{A4BFDE4F-2DC7-4686-BFF5-F370918F53C4}" destId="{35219D1D-DA7A-4234-9811-7F49A1C6E08B}" srcOrd="3" destOrd="0" parTransId="{F36D3BD1-D6DC-4BF3-AFCE-81619C0C0246}" sibTransId="{48D7F38F-8C55-446D-9FC2-7A3A90FA22E4}"/>
    <dgm:cxn modelId="{F3E1A642-08AB-4830-81D9-5EF89A95A5FA}" type="presOf" srcId="{CCD476F6-6877-4919-A49C-D945C7381B81}" destId="{B9B85A93-C269-474C-80F0-3453D9E3F265}" srcOrd="1" destOrd="0" presId="urn:microsoft.com/office/officeart/2005/8/layout/list1"/>
    <dgm:cxn modelId="{782BAD46-F659-4CDA-B412-81C0DE337918}" type="presOf" srcId="{CB2D7246-0A47-4399-BB24-6918CEE63F6F}" destId="{1B951DBC-EC6B-42E9-B303-48A6E10CEC9A}" srcOrd="0" destOrd="0" presId="urn:microsoft.com/office/officeart/2005/8/layout/list1"/>
    <dgm:cxn modelId="{DEBC106F-8474-45B5-98D9-A0685A3ACE59}" srcId="{A4BFDE4F-2DC7-4686-BFF5-F370918F53C4}" destId="{15A2BB75-82DA-43A9-951C-EFA5000E35B4}" srcOrd="9" destOrd="0" parTransId="{C29A4D83-0F4F-4AF3-863F-579E849851C5}" sibTransId="{8B59EDD6-C3A2-4E80-875A-DC6A50F04804}"/>
    <dgm:cxn modelId="{074F2C98-0544-419F-9225-F37E82C26D5C}" srcId="{A4BFDE4F-2DC7-4686-BFF5-F370918F53C4}" destId="{D8F72434-E647-4E4C-B2FF-69C28B61626D}" srcOrd="5" destOrd="0" parTransId="{5F596C2D-B117-46AA-8AC5-CF6EF2B35050}" sibTransId="{8CCE3A56-3187-4EB7-94A5-0213FFE1BE3B}"/>
    <dgm:cxn modelId="{EB84970C-AFA4-4085-AD9E-E757AC18B458}" type="presOf" srcId="{D8F72434-E647-4E4C-B2FF-69C28B61626D}" destId="{4EB0CF8A-BFBC-446C-A1F1-259FCF7D48A8}" srcOrd="0" destOrd="0" presId="urn:microsoft.com/office/officeart/2005/8/layout/list1"/>
    <dgm:cxn modelId="{7DA60E9E-E564-4D8B-890A-352DD9912983}" type="presOf" srcId="{BBCE6317-878C-4E91-9260-A1914050BDA6}" destId="{1ED91F2C-0D89-4097-BB85-A5C12294E22E}" srcOrd="0" destOrd="0" presId="urn:microsoft.com/office/officeart/2005/8/layout/list1"/>
    <dgm:cxn modelId="{8DA8E171-A0AA-47EE-8D02-28FD9B69F09F}" type="presOf" srcId="{807DD80D-8810-46D8-87AB-EF65FF20CCF1}" destId="{37BF2B53-D774-4C34-BA48-067CE276190D}" srcOrd="0" destOrd="0" presId="urn:microsoft.com/office/officeart/2005/8/layout/list1"/>
    <dgm:cxn modelId="{E23E5BB0-3FBB-464A-91D8-AE991684C95B}" srcId="{A4BFDE4F-2DC7-4686-BFF5-F370918F53C4}" destId="{20973DF9-4129-43CB-85C8-FFE85863BF7A}" srcOrd="0" destOrd="0" parTransId="{062FC0F5-4D65-4009-AC52-07B745B1D473}" sibTransId="{4406C568-CBBF-43D3-98BD-C3A327CF7876}"/>
    <dgm:cxn modelId="{C03FBA3A-0E23-450F-B497-43DCD80C4EB0}" type="presOf" srcId="{CCD476F6-6877-4919-A49C-D945C7381B81}" destId="{BDA68A23-47FE-4E0D-8CA0-85D512D9F1E8}" srcOrd="0" destOrd="0" presId="urn:microsoft.com/office/officeart/2005/8/layout/list1"/>
    <dgm:cxn modelId="{51EEB7E1-A670-4BF5-83B7-CD7C597F48F2}" type="presOf" srcId="{24CCB614-0EB9-4EA7-8F54-5D3471A6EAE6}" destId="{152C4678-665A-4635-AD9E-D1E003442E01}" srcOrd="0" destOrd="0" presId="urn:microsoft.com/office/officeart/2005/8/layout/list1"/>
    <dgm:cxn modelId="{044BC24F-5A59-493C-8965-AB755D6FA5BC}" type="presOf" srcId="{CB2D7246-0A47-4399-BB24-6918CEE63F6F}" destId="{8DF34743-1656-4477-B49D-2F6B2737E9F0}" srcOrd="1" destOrd="0" presId="urn:microsoft.com/office/officeart/2005/8/layout/list1"/>
    <dgm:cxn modelId="{9B08C374-7B78-4031-A306-65C4B06851C5}" type="presOf" srcId="{BBCE6317-878C-4E91-9260-A1914050BDA6}" destId="{10C4D6D2-09F2-4AB2-8CEE-4AF0F70AEF96}" srcOrd="1" destOrd="0" presId="urn:microsoft.com/office/officeart/2005/8/layout/list1"/>
    <dgm:cxn modelId="{B9063C2E-46B4-4530-8B7B-57B72E308E4D}" srcId="{A4BFDE4F-2DC7-4686-BFF5-F370918F53C4}" destId="{CB2D7246-0A47-4399-BB24-6918CEE63F6F}" srcOrd="4" destOrd="0" parTransId="{480F7F7A-8C0E-4ACE-AF65-F03E5EC41747}" sibTransId="{8674BE5A-E03B-4B4E-BDD7-DE57D8B1970B}"/>
    <dgm:cxn modelId="{6BBFF133-00A4-4489-8BE2-02B48B670EE7}" type="presOf" srcId="{807DD80D-8810-46D8-87AB-EF65FF20CCF1}" destId="{D6EEC26F-4767-4A1D-BF62-991E98F63CE2}" srcOrd="1" destOrd="0" presId="urn:microsoft.com/office/officeart/2005/8/layout/list1"/>
    <dgm:cxn modelId="{8030A4EE-A47D-45C6-ABB0-6B3801291D5D}" type="presOf" srcId="{15A2BB75-82DA-43A9-951C-EFA5000E35B4}" destId="{0C86A48F-899F-4C19-AA06-DFF2D0C5425D}" srcOrd="1" destOrd="0" presId="urn:microsoft.com/office/officeart/2005/8/layout/list1"/>
    <dgm:cxn modelId="{8AD94068-375F-452A-8AFC-D39695FBE75D}" type="presOf" srcId="{35219D1D-DA7A-4234-9811-7F49A1C6E08B}" destId="{F3BEBE99-FF44-4F84-8734-B4D7D945706F}" srcOrd="0" destOrd="0" presId="urn:microsoft.com/office/officeart/2005/8/layout/list1"/>
    <dgm:cxn modelId="{D046ABA3-306D-4B25-BA86-414EBF5AAA60}" srcId="{A4BFDE4F-2DC7-4686-BFF5-F370918F53C4}" destId="{24CCB614-0EB9-4EA7-8F54-5D3471A6EAE6}" srcOrd="8" destOrd="0" parTransId="{0993DC3D-0426-418E-93E0-56DA404838D7}" sibTransId="{9A2FB146-B181-427B-9361-BD4DA633353C}"/>
    <dgm:cxn modelId="{D15ED77A-273D-4060-83AD-27DFDA3F4616}" srcId="{A4BFDE4F-2DC7-4686-BFF5-F370918F53C4}" destId="{705BEA16-0CBB-4E45-AA90-D1A5D9595899}" srcOrd="7" destOrd="0" parTransId="{F271DF21-0AF2-4F78-B6AB-16D0B2A3B161}" sibTransId="{F270DEC8-4878-4B4F-B95C-F9BE1ED6396D}"/>
    <dgm:cxn modelId="{2B1873D7-344A-40FC-ACC2-D22BA5028193}" type="presOf" srcId="{20973DF9-4129-43CB-85C8-FFE85863BF7A}" destId="{6201BCC1-17B8-409E-9ADD-3288BC80A385}" srcOrd="0" destOrd="0" presId="urn:microsoft.com/office/officeart/2005/8/layout/list1"/>
    <dgm:cxn modelId="{F5F564AC-CD5D-4673-BEE5-9742010DD624}" srcId="{A4BFDE4F-2DC7-4686-BFF5-F370918F53C4}" destId="{CCD476F6-6877-4919-A49C-D945C7381B81}" srcOrd="2" destOrd="0" parTransId="{40594378-8CE4-430B-90D0-89832200D0BD}" sibTransId="{ABE12324-3392-46E5-AACE-84CDD58136A7}"/>
    <dgm:cxn modelId="{9D652198-4588-4434-8F34-3C394F509786}" type="presOf" srcId="{705BEA16-0CBB-4E45-AA90-D1A5D9595899}" destId="{2922FB01-17CC-4894-871D-B5FEE41FED25}" srcOrd="1" destOrd="0" presId="urn:microsoft.com/office/officeart/2005/8/layout/list1"/>
    <dgm:cxn modelId="{3D8A84E9-570B-4078-8DF5-A9DDD566886A}" type="presOf" srcId="{A4BFDE4F-2DC7-4686-BFF5-F370918F53C4}" destId="{83C0D5F3-B789-4DB5-8D5D-0958C6C62D3A}" srcOrd="0" destOrd="0" presId="urn:microsoft.com/office/officeart/2005/8/layout/list1"/>
    <dgm:cxn modelId="{3CE676AB-06B2-4AA0-A3F7-7B82A0632C95}" type="presParOf" srcId="{83C0D5F3-B789-4DB5-8D5D-0958C6C62D3A}" destId="{43F5F80D-911F-4180-A155-5C3C14AD3452}" srcOrd="0" destOrd="0" presId="urn:microsoft.com/office/officeart/2005/8/layout/list1"/>
    <dgm:cxn modelId="{466D14D9-D8DE-467A-9DE6-263CBF9F89CD}" type="presParOf" srcId="{43F5F80D-911F-4180-A155-5C3C14AD3452}" destId="{6201BCC1-17B8-409E-9ADD-3288BC80A385}" srcOrd="0" destOrd="0" presId="urn:microsoft.com/office/officeart/2005/8/layout/list1"/>
    <dgm:cxn modelId="{BEDE3984-E933-4F7B-8C31-F9FEEE564E3A}" type="presParOf" srcId="{43F5F80D-911F-4180-A155-5C3C14AD3452}" destId="{324E0A38-8F27-40B1-A27F-175861C150D2}" srcOrd="1" destOrd="0" presId="urn:microsoft.com/office/officeart/2005/8/layout/list1"/>
    <dgm:cxn modelId="{02D0FD86-2533-4497-B8DC-E2E31EBD0FBD}" type="presParOf" srcId="{83C0D5F3-B789-4DB5-8D5D-0958C6C62D3A}" destId="{946C3B80-D6B7-49B9-9041-77C18CC69B3D}" srcOrd="1" destOrd="0" presId="urn:microsoft.com/office/officeart/2005/8/layout/list1"/>
    <dgm:cxn modelId="{9402F71E-8915-4870-A3B2-76A842F7EE7B}" type="presParOf" srcId="{83C0D5F3-B789-4DB5-8D5D-0958C6C62D3A}" destId="{358FF3AC-D5C0-4F4D-8611-7C00824D2727}" srcOrd="2" destOrd="0" presId="urn:microsoft.com/office/officeart/2005/8/layout/list1"/>
    <dgm:cxn modelId="{319A82F4-D34C-4FF7-8812-4534DE6DB68D}" type="presParOf" srcId="{83C0D5F3-B789-4DB5-8D5D-0958C6C62D3A}" destId="{C485CE4D-567D-4287-AF49-39A9446C813C}" srcOrd="3" destOrd="0" presId="urn:microsoft.com/office/officeart/2005/8/layout/list1"/>
    <dgm:cxn modelId="{680E3C20-FD6D-4F0F-883C-A5C2A68AAD50}" type="presParOf" srcId="{83C0D5F3-B789-4DB5-8D5D-0958C6C62D3A}" destId="{5D167D9F-2364-495B-92C0-EE3D56174D16}" srcOrd="4" destOrd="0" presId="urn:microsoft.com/office/officeart/2005/8/layout/list1"/>
    <dgm:cxn modelId="{8945BC61-02B3-43F6-B9BB-F82B00D4A42F}" type="presParOf" srcId="{5D167D9F-2364-495B-92C0-EE3D56174D16}" destId="{37BF2B53-D774-4C34-BA48-067CE276190D}" srcOrd="0" destOrd="0" presId="urn:microsoft.com/office/officeart/2005/8/layout/list1"/>
    <dgm:cxn modelId="{00FB8751-8C98-4AF7-AA96-8402C4F5C7ED}" type="presParOf" srcId="{5D167D9F-2364-495B-92C0-EE3D56174D16}" destId="{D6EEC26F-4767-4A1D-BF62-991E98F63CE2}" srcOrd="1" destOrd="0" presId="urn:microsoft.com/office/officeart/2005/8/layout/list1"/>
    <dgm:cxn modelId="{712E6926-1FB6-480E-B27A-F406FE082217}" type="presParOf" srcId="{83C0D5F3-B789-4DB5-8D5D-0958C6C62D3A}" destId="{82976242-D3D8-4122-8333-091C057CE8CA}" srcOrd="5" destOrd="0" presId="urn:microsoft.com/office/officeart/2005/8/layout/list1"/>
    <dgm:cxn modelId="{872565CE-272E-48F7-87B1-2BF22899F7A9}" type="presParOf" srcId="{83C0D5F3-B789-4DB5-8D5D-0958C6C62D3A}" destId="{471CA157-976A-4D76-B7FE-FAAE00B681CE}" srcOrd="6" destOrd="0" presId="urn:microsoft.com/office/officeart/2005/8/layout/list1"/>
    <dgm:cxn modelId="{A5B57AD1-5CDF-4E4F-8AED-2293007CFE36}" type="presParOf" srcId="{83C0D5F3-B789-4DB5-8D5D-0958C6C62D3A}" destId="{32AC3263-24ED-45C4-BDE2-AB9B1420375E}" srcOrd="7" destOrd="0" presId="urn:microsoft.com/office/officeart/2005/8/layout/list1"/>
    <dgm:cxn modelId="{89A33939-CE27-40C0-AF64-016CE763E539}" type="presParOf" srcId="{83C0D5F3-B789-4DB5-8D5D-0958C6C62D3A}" destId="{CF5D7DD0-A6B8-4CFB-8C2A-9DFD8FAE59B5}" srcOrd="8" destOrd="0" presId="urn:microsoft.com/office/officeart/2005/8/layout/list1"/>
    <dgm:cxn modelId="{4F95E3E4-461F-425B-BE07-6E2DAE62F4A4}" type="presParOf" srcId="{CF5D7DD0-A6B8-4CFB-8C2A-9DFD8FAE59B5}" destId="{BDA68A23-47FE-4E0D-8CA0-85D512D9F1E8}" srcOrd="0" destOrd="0" presId="urn:microsoft.com/office/officeart/2005/8/layout/list1"/>
    <dgm:cxn modelId="{EAD9219D-5C0F-4E95-8F98-4CD14A19D30E}" type="presParOf" srcId="{CF5D7DD0-A6B8-4CFB-8C2A-9DFD8FAE59B5}" destId="{B9B85A93-C269-474C-80F0-3453D9E3F265}" srcOrd="1" destOrd="0" presId="urn:microsoft.com/office/officeart/2005/8/layout/list1"/>
    <dgm:cxn modelId="{3001559C-5501-4274-A78F-FD7C7CECA25D}" type="presParOf" srcId="{83C0D5F3-B789-4DB5-8D5D-0958C6C62D3A}" destId="{C38AC30E-44DE-4345-90F7-B4FC4B7A54F6}" srcOrd="9" destOrd="0" presId="urn:microsoft.com/office/officeart/2005/8/layout/list1"/>
    <dgm:cxn modelId="{6BCD9230-EE31-4DC7-8A77-53917CF061A4}" type="presParOf" srcId="{83C0D5F3-B789-4DB5-8D5D-0958C6C62D3A}" destId="{6193B41C-E75F-4D40-804C-B5F45FED8ECE}" srcOrd="10" destOrd="0" presId="urn:microsoft.com/office/officeart/2005/8/layout/list1"/>
    <dgm:cxn modelId="{A09976EE-EE95-4C07-A376-01B580869396}" type="presParOf" srcId="{83C0D5F3-B789-4DB5-8D5D-0958C6C62D3A}" destId="{711F50AA-B432-4A73-AEF5-6DA1123E829A}" srcOrd="11" destOrd="0" presId="urn:microsoft.com/office/officeart/2005/8/layout/list1"/>
    <dgm:cxn modelId="{16FE93E9-C9D5-472A-8978-340197E57195}" type="presParOf" srcId="{83C0D5F3-B789-4DB5-8D5D-0958C6C62D3A}" destId="{BDBC1741-3879-403C-AAE5-A77F3711B338}" srcOrd="12" destOrd="0" presId="urn:microsoft.com/office/officeart/2005/8/layout/list1"/>
    <dgm:cxn modelId="{B2BA2727-5328-4326-82C5-5521648B2C2B}" type="presParOf" srcId="{BDBC1741-3879-403C-AAE5-A77F3711B338}" destId="{F3BEBE99-FF44-4F84-8734-B4D7D945706F}" srcOrd="0" destOrd="0" presId="urn:microsoft.com/office/officeart/2005/8/layout/list1"/>
    <dgm:cxn modelId="{C58C64B4-7928-4D96-B003-42B281756D45}" type="presParOf" srcId="{BDBC1741-3879-403C-AAE5-A77F3711B338}" destId="{23011221-5C6A-4B74-A27C-EBE08ED76F88}" srcOrd="1" destOrd="0" presId="urn:microsoft.com/office/officeart/2005/8/layout/list1"/>
    <dgm:cxn modelId="{A5BA8161-93CA-4835-8352-727FDD02C358}" type="presParOf" srcId="{83C0D5F3-B789-4DB5-8D5D-0958C6C62D3A}" destId="{3272369A-5468-42D0-A591-712C131DDBF6}" srcOrd="13" destOrd="0" presId="urn:microsoft.com/office/officeart/2005/8/layout/list1"/>
    <dgm:cxn modelId="{95E5CC59-0846-4BC3-8E68-0FCEEFC8ED3F}" type="presParOf" srcId="{83C0D5F3-B789-4DB5-8D5D-0958C6C62D3A}" destId="{F5B70FC5-92BB-4730-BC92-73562B86A22B}" srcOrd="14" destOrd="0" presId="urn:microsoft.com/office/officeart/2005/8/layout/list1"/>
    <dgm:cxn modelId="{ADC4A8C7-095A-4365-864F-12EEC0319CE2}" type="presParOf" srcId="{83C0D5F3-B789-4DB5-8D5D-0958C6C62D3A}" destId="{CD3DE2C9-F878-4243-AE78-88E1BF67E187}" srcOrd="15" destOrd="0" presId="urn:microsoft.com/office/officeart/2005/8/layout/list1"/>
    <dgm:cxn modelId="{8A485BE5-4236-4FEC-836D-8C6457D6BA47}" type="presParOf" srcId="{83C0D5F3-B789-4DB5-8D5D-0958C6C62D3A}" destId="{C0301CB4-8BB6-4A78-AEAF-D1950AF46576}" srcOrd="16" destOrd="0" presId="urn:microsoft.com/office/officeart/2005/8/layout/list1"/>
    <dgm:cxn modelId="{5B5A4BEF-3AA6-428D-904D-D6B00FB8EF25}" type="presParOf" srcId="{C0301CB4-8BB6-4A78-AEAF-D1950AF46576}" destId="{1B951DBC-EC6B-42E9-B303-48A6E10CEC9A}" srcOrd="0" destOrd="0" presId="urn:microsoft.com/office/officeart/2005/8/layout/list1"/>
    <dgm:cxn modelId="{B596AE99-8E36-401F-87D5-0D9550FE50E6}" type="presParOf" srcId="{C0301CB4-8BB6-4A78-AEAF-D1950AF46576}" destId="{8DF34743-1656-4477-B49D-2F6B2737E9F0}" srcOrd="1" destOrd="0" presId="urn:microsoft.com/office/officeart/2005/8/layout/list1"/>
    <dgm:cxn modelId="{1AB1E6D3-02A1-4E1B-9E64-0A23AB6F90D0}" type="presParOf" srcId="{83C0D5F3-B789-4DB5-8D5D-0958C6C62D3A}" destId="{A1262043-3412-48DC-B2C5-3A333940C15F}" srcOrd="17" destOrd="0" presId="urn:microsoft.com/office/officeart/2005/8/layout/list1"/>
    <dgm:cxn modelId="{CA2EEADC-5200-47C3-B11F-0F526C2C6978}" type="presParOf" srcId="{83C0D5F3-B789-4DB5-8D5D-0958C6C62D3A}" destId="{9B432B18-1A27-4AF5-AA47-C19F4B409B79}" srcOrd="18" destOrd="0" presId="urn:microsoft.com/office/officeart/2005/8/layout/list1"/>
    <dgm:cxn modelId="{EAAF2125-48E9-4502-8A5C-D339471E1CA7}" type="presParOf" srcId="{83C0D5F3-B789-4DB5-8D5D-0958C6C62D3A}" destId="{5B70AA0E-17E3-4366-BF82-9BE03442F14B}" srcOrd="19" destOrd="0" presId="urn:microsoft.com/office/officeart/2005/8/layout/list1"/>
    <dgm:cxn modelId="{B04FFC16-932A-49D5-9C75-184FE6FC5211}" type="presParOf" srcId="{83C0D5F3-B789-4DB5-8D5D-0958C6C62D3A}" destId="{9E5A2F24-4C98-4576-959C-81496297552A}" srcOrd="20" destOrd="0" presId="urn:microsoft.com/office/officeart/2005/8/layout/list1"/>
    <dgm:cxn modelId="{AAD28545-17D9-4740-8DE5-4328936013F2}" type="presParOf" srcId="{9E5A2F24-4C98-4576-959C-81496297552A}" destId="{4EB0CF8A-BFBC-446C-A1F1-259FCF7D48A8}" srcOrd="0" destOrd="0" presId="urn:microsoft.com/office/officeart/2005/8/layout/list1"/>
    <dgm:cxn modelId="{AB3B2E42-8AA7-4760-9CF3-232BCD4A22B9}" type="presParOf" srcId="{9E5A2F24-4C98-4576-959C-81496297552A}" destId="{5FB19316-27ED-4EF3-B972-A513E5231BC9}" srcOrd="1" destOrd="0" presId="urn:microsoft.com/office/officeart/2005/8/layout/list1"/>
    <dgm:cxn modelId="{1975EF94-8534-487F-9054-D3AC4318CB4D}" type="presParOf" srcId="{83C0D5F3-B789-4DB5-8D5D-0958C6C62D3A}" destId="{7D1942B5-0963-4C66-B995-8EF519B2761D}" srcOrd="21" destOrd="0" presId="urn:microsoft.com/office/officeart/2005/8/layout/list1"/>
    <dgm:cxn modelId="{2CAD5FAF-7C88-43FF-AC48-A763B6B99DE1}" type="presParOf" srcId="{83C0D5F3-B789-4DB5-8D5D-0958C6C62D3A}" destId="{1AAD8B56-6EED-4CB0-93BB-9A13E5CE7B4C}" srcOrd="22" destOrd="0" presId="urn:microsoft.com/office/officeart/2005/8/layout/list1"/>
    <dgm:cxn modelId="{C03C2CDD-41F2-4875-B764-A3A65C77BB11}" type="presParOf" srcId="{83C0D5F3-B789-4DB5-8D5D-0958C6C62D3A}" destId="{002EF598-BACB-49A7-80C9-991B93FED92B}" srcOrd="23" destOrd="0" presId="urn:microsoft.com/office/officeart/2005/8/layout/list1"/>
    <dgm:cxn modelId="{A7750274-455C-4610-9516-BD5690C83B86}" type="presParOf" srcId="{83C0D5F3-B789-4DB5-8D5D-0958C6C62D3A}" destId="{CF366189-F359-4224-BBC3-0CC2E871B53A}" srcOrd="24" destOrd="0" presId="urn:microsoft.com/office/officeart/2005/8/layout/list1"/>
    <dgm:cxn modelId="{797CBFAD-04B6-446E-9C51-BC0AD55EEBDB}" type="presParOf" srcId="{CF366189-F359-4224-BBC3-0CC2E871B53A}" destId="{1ED91F2C-0D89-4097-BB85-A5C12294E22E}" srcOrd="0" destOrd="0" presId="urn:microsoft.com/office/officeart/2005/8/layout/list1"/>
    <dgm:cxn modelId="{F57CA697-DC6A-4CB3-A705-1DA85987387B}" type="presParOf" srcId="{CF366189-F359-4224-BBC3-0CC2E871B53A}" destId="{10C4D6D2-09F2-4AB2-8CEE-4AF0F70AEF96}" srcOrd="1" destOrd="0" presId="urn:microsoft.com/office/officeart/2005/8/layout/list1"/>
    <dgm:cxn modelId="{1789D241-7152-43B5-994F-A7604916205D}" type="presParOf" srcId="{83C0D5F3-B789-4DB5-8D5D-0958C6C62D3A}" destId="{F653EC75-A329-4EFB-8707-DAD52FCC341E}" srcOrd="25" destOrd="0" presId="urn:microsoft.com/office/officeart/2005/8/layout/list1"/>
    <dgm:cxn modelId="{082209CA-28F2-44DF-9AA6-381CDD682E42}" type="presParOf" srcId="{83C0D5F3-B789-4DB5-8D5D-0958C6C62D3A}" destId="{BF13ADB0-F228-4F0D-9405-D8E36BF4AF7F}" srcOrd="26" destOrd="0" presId="urn:microsoft.com/office/officeart/2005/8/layout/list1"/>
    <dgm:cxn modelId="{2252FE8B-C865-4B41-B4EE-B01B6C251D5F}" type="presParOf" srcId="{83C0D5F3-B789-4DB5-8D5D-0958C6C62D3A}" destId="{A32AB6DF-362A-491E-99ED-D11CD578E0A4}" srcOrd="27" destOrd="0" presId="urn:microsoft.com/office/officeart/2005/8/layout/list1"/>
    <dgm:cxn modelId="{15BB3B1B-8824-4D74-9BD4-D0598CD10834}" type="presParOf" srcId="{83C0D5F3-B789-4DB5-8D5D-0958C6C62D3A}" destId="{918A0675-28D3-401A-BEE0-CC0653A91D0B}" srcOrd="28" destOrd="0" presId="urn:microsoft.com/office/officeart/2005/8/layout/list1"/>
    <dgm:cxn modelId="{71B60D9E-33D6-4490-8264-C0F671EE6FF8}" type="presParOf" srcId="{918A0675-28D3-401A-BEE0-CC0653A91D0B}" destId="{67BA8B0B-EE7D-4983-A2B7-F0BFE07E694E}" srcOrd="0" destOrd="0" presId="urn:microsoft.com/office/officeart/2005/8/layout/list1"/>
    <dgm:cxn modelId="{A232241B-8E73-48EC-9EC2-5DF73DE47EB1}" type="presParOf" srcId="{918A0675-28D3-401A-BEE0-CC0653A91D0B}" destId="{2922FB01-17CC-4894-871D-B5FEE41FED25}" srcOrd="1" destOrd="0" presId="urn:microsoft.com/office/officeart/2005/8/layout/list1"/>
    <dgm:cxn modelId="{698D954D-BD15-43D6-AA37-34829A01148F}" type="presParOf" srcId="{83C0D5F3-B789-4DB5-8D5D-0958C6C62D3A}" destId="{E8714784-9B7D-40DB-B52F-9FD1A3DCD1C0}" srcOrd="29" destOrd="0" presId="urn:microsoft.com/office/officeart/2005/8/layout/list1"/>
    <dgm:cxn modelId="{92844076-6091-4487-A6F9-A67E3DB115C1}" type="presParOf" srcId="{83C0D5F3-B789-4DB5-8D5D-0958C6C62D3A}" destId="{558929E3-601B-4336-A9D6-2013EF41FBD2}" srcOrd="30" destOrd="0" presId="urn:microsoft.com/office/officeart/2005/8/layout/list1"/>
    <dgm:cxn modelId="{2FA3BD1B-2C56-429C-B769-9962EFF3A5CD}" type="presParOf" srcId="{83C0D5F3-B789-4DB5-8D5D-0958C6C62D3A}" destId="{2B706D2C-4D02-4756-9C0C-0D7DEA1BF30B}" srcOrd="31" destOrd="0" presId="urn:microsoft.com/office/officeart/2005/8/layout/list1"/>
    <dgm:cxn modelId="{EB7F4C7A-1639-44C0-B2B3-24297110BD3F}" type="presParOf" srcId="{83C0D5F3-B789-4DB5-8D5D-0958C6C62D3A}" destId="{2311DABF-8DAD-4074-88E0-93BD36CE79C0}" srcOrd="32" destOrd="0" presId="urn:microsoft.com/office/officeart/2005/8/layout/list1"/>
    <dgm:cxn modelId="{806EB3F1-6447-4135-9F6F-A4F3A10CD1CF}" type="presParOf" srcId="{2311DABF-8DAD-4074-88E0-93BD36CE79C0}" destId="{152C4678-665A-4635-AD9E-D1E003442E01}" srcOrd="0" destOrd="0" presId="urn:microsoft.com/office/officeart/2005/8/layout/list1"/>
    <dgm:cxn modelId="{D2317879-9CA4-46CD-86A4-6A9C243FA141}" type="presParOf" srcId="{2311DABF-8DAD-4074-88E0-93BD36CE79C0}" destId="{A0B91BA0-AC0C-4AC2-939E-F9480C24EE2A}" srcOrd="1" destOrd="0" presId="urn:microsoft.com/office/officeart/2005/8/layout/list1"/>
    <dgm:cxn modelId="{504D6145-A918-4FF7-B606-871E3AF8C336}" type="presParOf" srcId="{83C0D5F3-B789-4DB5-8D5D-0958C6C62D3A}" destId="{70DEE008-9D8C-4051-853A-889A6640A8C5}" srcOrd="33" destOrd="0" presId="urn:microsoft.com/office/officeart/2005/8/layout/list1"/>
    <dgm:cxn modelId="{D4A8E4DA-563F-4825-992C-DF308130D5C2}" type="presParOf" srcId="{83C0D5F3-B789-4DB5-8D5D-0958C6C62D3A}" destId="{EC2734CB-05B4-41C2-A6D9-14EE5E041951}" srcOrd="34" destOrd="0" presId="urn:microsoft.com/office/officeart/2005/8/layout/list1"/>
    <dgm:cxn modelId="{F1F8B8E6-23DA-4D29-8258-5587F1E1BBB4}" type="presParOf" srcId="{83C0D5F3-B789-4DB5-8D5D-0958C6C62D3A}" destId="{5292B726-53B3-4532-BBB7-19CC3E54776E}" srcOrd="35" destOrd="0" presId="urn:microsoft.com/office/officeart/2005/8/layout/list1"/>
    <dgm:cxn modelId="{5332D3CE-27DC-480A-A339-6361DB0CD2EA}" type="presParOf" srcId="{83C0D5F3-B789-4DB5-8D5D-0958C6C62D3A}" destId="{489F209B-303B-4D15-B7DA-224516BEF40C}" srcOrd="36" destOrd="0" presId="urn:microsoft.com/office/officeart/2005/8/layout/list1"/>
    <dgm:cxn modelId="{1F256EF1-0A10-4BA5-84EF-8279EB450CFA}" type="presParOf" srcId="{489F209B-303B-4D15-B7DA-224516BEF40C}" destId="{91375110-5032-4634-85C2-1293569D6FD8}" srcOrd="0" destOrd="0" presId="urn:microsoft.com/office/officeart/2005/8/layout/list1"/>
    <dgm:cxn modelId="{7A5C27EE-5D34-4224-965B-B9F6EF09A966}" type="presParOf" srcId="{489F209B-303B-4D15-B7DA-224516BEF40C}" destId="{0C86A48F-899F-4C19-AA06-DFF2D0C5425D}" srcOrd="1" destOrd="0" presId="urn:microsoft.com/office/officeart/2005/8/layout/list1"/>
    <dgm:cxn modelId="{CD41A10D-311D-4A01-A473-F413B4A22ADE}" type="presParOf" srcId="{83C0D5F3-B789-4DB5-8D5D-0958C6C62D3A}" destId="{ECC300E2-3E57-4A0D-A702-19418D3225A0}" srcOrd="37" destOrd="0" presId="urn:microsoft.com/office/officeart/2005/8/layout/list1"/>
    <dgm:cxn modelId="{819A87A0-7587-475F-8824-A52C3C269796}" type="presParOf" srcId="{83C0D5F3-B789-4DB5-8D5D-0958C6C62D3A}" destId="{F62C8461-BA38-4116-8DDA-31D9816839DF}" srcOrd="38" destOrd="0" presId="urn:microsoft.com/office/officeart/2005/8/layout/list1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4BFDE4F-2DC7-4686-BFF5-F370918F53C4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973DF9-4129-43CB-85C8-FFE85863BF7A}">
      <dgm:prSet phldrT="[Текст]" custT="1"/>
      <dgm:spPr/>
      <dgm:t>
        <a:bodyPr/>
        <a:lstStyle/>
        <a:p>
          <a:r>
            <a:rPr lang="ru-RU" sz="1900" dirty="0" smtClean="0"/>
            <a:t>Вывоз сухого мусора – 804 м3</a:t>
          </a:r>
          <a:endParaRPr lang="ru-RU" sz="1900" dirty="0"/>
        </a:p>
      </dgm:t>
    </dgm:pt>
    <dgm:pt modelId="{062FC0F5-4D65-4009-AC52-07B745B1D473}" type="parTrans" cxnId="{E23E5BB0-3FBB-464A-91D8-AE991684C95B}">
      <dgm:prSet/>
      <dgm:spPr/>
      <dgm:t>
        <a:bodyPr/>
        <a:lstStyle/>
        <a:p>
          <a:endParaRPr lang="ru-RU"/>
        </a:p>
      </dgm:t>
    </dgm:pt>
    <dgm:pt modelId="{4406C568-CBBF-43D3-98BD-C3A327CF7876}" type="sibTrans" cxnId="{E23E5BB0-3FBB-464A-91D8-AE991684C95B}">
      <dgm:prSet/>
      <dgm:spPr/>
      <dgm:t>
        <a:bodyPr/>
        <a:lstStyle/>
        <a:p>
          <a:endParaRPr lang="ru-RU"/>
        </a:p>
      </dgm:t>
    </dgm:pt>
    <dgm:pt modelId="{807DD80D-8810-46D8-87AB-EF65FF20CCF1}">
      <dgm:prSet phldrT="[Текст]" custT="1"/>
      <dgm:spPr/>
      <dgm:t>
        <a:bodyPr/>
        <a:lstStyle/>
        <a:p>
          <a:r>
            <a:rPr lang="ru-RU" sz="1900" dirty="0" smtClean="0"/>
            <a:t>Вывоз КГМ – 72 м3. </a:t>
          </a:r>
          <a:endParaRPr lang="ru-RU" sz="1900" dirty="0"/>
        </a:p>
      </dgm:t>
    </dgm:pt>
    <dgm:pt modelId="{9963975D-5DB3-41B6-A529-BD822ECBBF0F}" type="parTrans" cxnId="{C14A56C5-ADCA-472E-BB8B-53E3B478C04C}">
      <dgm:prSet/>
      <dgm:spPr/>
      <dgm:t>
        <a:bodyPr/>
        <a:lstStyle/>
        <a:p>
          <a:endParaRPr lang="ru-RU"/>
        </a:p>
      </dgm:t>
    </dgm:pt>
    <dgm:pt modelId="{F1AFB44E-0637-4480-AD69-BF18AB74EA92}" type="sibTrans" cxnId="{C14A56C5-ADCA-472E-BB8B-53E3B478C04C}">
      <dgm:prSet/>
      <dgm:spPr/>
      <dgm:t>
        <a:bodyPr/>
        <a:lstStyle/>
        <a:p>
          <a:endParaRPr lang="ru-RU"/>
        </a:p>
      </dgm:t>
    </dgm:pt>
    <dgm:pt modelId="{CCD476F6-6877-4919-A49C-D945C7381B81}">
      <dgm:prSet phldrT="[Текст]" custT="1"/>
      <dgm:spPr/>
      <dgm:t>
        <a:bodyPr/>
        <a:lstStyle/>
        <a:p>
          <a:r>
            <a:rPr lang="ru-RU" sz="1700" dirty="0" smtClean="0"/>
            <a:t>Высадка цветов – 105 шт. </a:t>
          </a:r>
          <a:endParaRPr lang="ru-RU" sz="1700" dirty="0"/>
        </a:p>
      </dgm:t>
    </dgm:pt>
    <dgm:pt modelId="{40594378-8CE4-430B-90D0-89832200D0BD}" type="parTrans" cxnId="{F5F564AC-CD5D-4673-BEE5-9742010DD624}">
      <dgm:prSet/>
      <dgm:spPr/>
      <dgm:t>
        <a:bodyPr/>
        <a:lstStyle/>
        <a:p>
          <a:endParaRPr lang="ru-RU"/>
        </a:p>
      </dgm:t>
    </dgm:pt>
    <dgm:pt modelId="{ABE12324-3392-46E5-AACE-84CDD58136A7}" type="sibTrans" cxnId="{F5F564AC-CD5D-4673-BEE5-9742010DD624}">
      <dgm:prSet/>
      <dgm:spPr/>
      <dgm:t>
        <a:bodyPr/>
        <a:lstStyle/>
        <a:p>
          <a:endParaRPr lang="ru-RU"/>
        </a:p>
      </dgm:t>
    </dgm:pt>
    <dgm:pt modelId="{35219D1D-DA7A-4234-9811-7F49A1C6E08B}">
      <dgm:prSet custT="1"/>
      <dgm:spPr/>
      <dgm:t>
        <a:bodyPr/>
        <a:lstStyle/>
        <a:p>
          <a:r>
            <a:rPr lang="ru-RU" sz="1900" dirty="0" smtClean="0"/>
            <a:t>Ремонт и покраска мусорных баков </a:t>
          </a:r>
          <a:endParaRPr lang="ru-RU" sz="1900" dirty="0"/>
        </a:p>
      </dgm:t>
    </dgm:pt>
    <dgm:pt modelId="{48D7F38F-8C55-446D-9FC2-7A3A90FA22E4}" type="sibTrans" cxnId="{BCB1DCCA-1E1C-4FA6-9E57-97254B5133B0}">
      <dgm:prSet/>
      <dgm:spPr/>
      <dgm:t>
        <a:bodyPr/>
        <a:lstStyle/>
        <a:p>
          <a:endParaRPr lang="ru-RU"/>
        </a:p>
      </dgm:t>
    </dgm:pt>
    <dgm:pt modelId="{F36D3BD1-D6DC-4BF3-AFCE-81619C0C0246}" type="parTrans" cxnId="{BCB1DCCA-1E1C-4FA6-9E57-97254B5133B0}">
      <dgm:prSet/>
      <dgm:spPr/>
      <dgm:t>
        <a:bodyPr/>
        <a:lstStyle/>
        <a:p>
          <a:endParaRPr lang="ru-RU"/>
        </a:p>
      </dgm:t>
    </dgm:pt>
    <dgm:pt modelId="{CB2D7246-0A47-4399-BB24-6918CEE63F6F}">
      <dgm:prSet custT="1"/>
      <dgm:spPr/>
      <dgm:t>
        <a:bodyPr/>
        <a:lstStyle/>
        <a:p>
          <a:r>
            <a:rPr lang="ru-RU" sz="1700" dirty="0" smtClean="0"/>
            <a:t>Ремонт ограждения </a:t>
          </a:r>
          <a:endParaRPr lang="ru-RU" sz="1700" dirty="0"/>
        </a:p>
      </dgm:t>
    </dgm:pt>
    <dgm:pt modelId="{8674BE5A-E03B-4B4E-BDD7-DE57D8B1970B}" type="sibTrans" cxnId="{B9063C2E-46B4-4530-8B7B-57B72E308E4D}">
      <dgm:prSet/>
      <dgm:spPr/>
      <dgm:t>
        <a:bodyPr/>
        <a:lstStyle/>
        <a:p>
          <a:endParaRPr lang="ru-RU"/>
        </a:p>
      </dgm:t>
    </dgm:pt>
    <dgm:pt modelId="{480F7F7A-8C0E-4ACE-AF65-F03E5EC41747}" type="parTrans" cxnId="{B9063C2E-46B4-4530-8B7B-57B72E308E4D}">
      <dgm:prSet/>
      <dgm:spPr/>
      <dgm:t>
        <a:bodyPr/>
        <a:lstStyle/>
        <a:p>
          <a:endParaRPr lang="ru-RU"/>
        </a:p>
      </dgm:t>
    </dgm:pt>
    <dgm:pt modelId="{D8F72434-E647-4E4C-B2FF-69C28B61626D}">
      <dgm:prSet phldrT="[Текст]" custT="1"/>
      <dgm:spPr/>
      <dgm:t>
        <a:bodyPr/>
        <a:lstStyle/>
        <a:p>
          <a:r>
            <a:rPr lang="ru-RU" sz="1900" dirty="0" smtClean="0"/>
            <a:t>Сброс снега с крыши – 1189 м2 </a:t>
          </a:r>
          <a:endParaRPr lang="ru-RU" sz="1900" dirty="0"/>
        </a:p>
      </dgm:t>
    </dgm:pt>
    <dgm:pt modelId="{8CCE3A56-3187-4EB7-94A5-0213FFE1BE3B}" type="sibTrans" cxnId="{074F2C98-0544-419F-9225-F37E82C26D5C}">
      <dgm:prSet/>
      <dgm:spPr/>
      <dgm:t>
        <a:bodyPr/>
        <a:lstStyle/>
        <a:p>
          <a:endParaRPr lang="ru-RU"/>
        </a:p>
      </dgm:t>
    </dgm:pt>
    <dgm:pt modelId="{5F596C2D-B117-46AA-8AC5-CF6EF2B35050}" type="parTrans" cxnId="{074F2C98-0544-419F-9225-F37E82C26D5C}">
      <dgm:prSet/>
      <dgm:spPr/>
      <dgm:t>
        <a:bodyPr/>
        <a:lstStyle/>
        <a:p>
          <a:endParaRPr lang="ru-RU"/>
        </a:p>
      </dgm:t>
    </dgm:pt>
    <dgm:pt modelId="{BBCE6317-878C-4E91-9260-A1914050BDA6}">
      <dgm:prSet phldrT="[Текст]" custT="1"/>
      <dgm:spPr/>
      <dgm:t>
        <a:bodyPr/>
        <a:lstStyle/>
        <a:p>
          <a:r>
            <a:rPr lang="ru-RU" sz="1900" dirty="0" smtClean="0"/>
            <a:t>Вывоз снега – 36 м3 </a:t>
          </a:r>
          <a:endParaRPr lang="ru-RU" sz="1900" dirty="0"/>
        </a:p>
      </dgm:t>
    </dgm:pt>
    <dgm:pt modelId="{A87F59B6-07A3-4BE4-ADE4-6EC02F3E1933}" type="parTrans" cxnId="{71355998-B2FF-4472-9416-A64DD0B6B9E9}">
      <dgm:prSet/>
      <dgm:spPr/>
      <dgm:t>
        <a:bodyPr/>
        <a:lstStyle/>
        <a:p>
          <a:endParaRPr lang="ru-RU"/>
        </a:p>
      </dgm:t>
    </dgm:pt>
    <dgm:pt modelId="{4ECED425-922F-4D33-8FD1-1A653CC5F886}" type="sibTrans" cxnId="{71355998-B2FF-4472-9416-A64DD0B6B9E9}">
      <dgm:prSet/>
      <dgm:spPr/>
      <dgm:t>
        <a:bodyPr/>
        <a:lstStyle/>
        <a:p>
          <a:endParaRPr lang="ru-RU"/>
        </a:p>
      </dgm:t>
    </dgm:pt>
    <dgm:pt modelId="{705BEA16-0CBB-4E45-AA90-D1A5D9595899}">
      <dgm:prSet phldrT="[Текст]" custT="1"/>
      <dgm:spPr/>
      <dgm:t>
        <a:bodyPr/>
        <a:lstStyle/>
        <a:p>
          <a:r>
            <a:rPr lang="ru-RU" sz="1500" dirty="0" smtClean="0"/>
            <a:t>Сбор мусора под домом, сбор мусора на чердаке и вокруг домов – 27 мешков  </a:t>
          </a:r>
          <a:endParaRPr lang="ru-RU" sz="1500" dirty="0"/>
        </a:p>
      </dgm:t>
    </dgm:pt>
    <dgm:pt modelId="{F271DF21-0AF2-4F78-B6AB-16D0B2A3B161}" type="parTrans" cxnId="{D15ED77A-273D-4060-83AD-27DFDA3F4616}">
      <dgm:prSet/>
      <dgm:spPr/>
      <dgm:t>
        <a:bodyPr/>
        <a:lstStyle/>
        <a:p>
          <a:endParaRPr lang="ru-RU"/>
        </a:p>
      </dgm:t>
    </dgm:pt>
    <dgm:pt modelId="{F270DEC8-4878-4B4F-B95C-F9BE1ED6396D}" type="sibTrans" cxnId="{D15ED77A-273D-4060-83AD-27DFDA3F4616}">
      <dgm:prSet/>
      <dgm:spPr/>
      <dgm:t>
        <a:bodyPr/>
        <a:lstStyle/>
        <a:p>
          <a:endParaRPr lang="ru-RU"/>
        </a:p>
      </dgm:t>
    </dgm:pt>
    <dgm:pt modelId="{24CCB614-0EB9-4EA7-8F54-5D3471A6EAE6}">
      <dgm:prSet phldrT="[Текст]" custT="1"/>
      <dgm:spPr/>
      <dgm:t>
        <a:bodyPr/>
        <a:lstStyle/>
        <a:p>
          <a:r>
            <a:rPr lang="ru-RU" sz="1900" dirty="0" smtClean="0"/>
            <a:t>Отсыпка щебнем дворовой территории и ям. </a:t>
          </a:r>
          <a:endParaRPr lang="ru-RU" sz="1900" dirty="0"/>
        </a:p>
      </dgm:t>
    </dgm:pt>
    <dgm:pt modelId="{0993DC3D-0426-418E-93E0-56DA404838D7}" type="parTrans" cxnId="{D046ABA3-306D-4B25-BA86-414EBF5AAA60}">
      <dgm:prSet/>
      <dgm:spPr/>
      <dgm:t>
        <a:bodyPr/>
        <a:lstStyle/>
        <a:p>
          <a:endParaRPr lang="ru-RU"/>
        </a:p>
      </dgm:t>
    </dgm:pt>
    <dgm:pt modelId="{9A2FB146-B181-427B-9361-BD4DA633353C}" type="sibTrans" cxnId="{D046ABA3-306D-4B25-BA86-414EBF5AAA60}">
      <dgm:prSet/>
      <dgm:spPr/>
      <dgm:t>
        <a:bodyPr/>
        <a:lstStyle/>
        <a:p>
          <a:endParaRPr lang="ru-RU"/>
        </a:p>
      </dgm:t>
    </dgm:pt>
    <dgm:pt modelId="{83C0D5F3-B789-4DB5-8D5D-0958C6C62D3A}" type="pres">
      <dgm:prSet presAssocID="{A4BFDE4F-2DC7-4686-BFF5-F370918F53C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F5F80D-911F-4180-A155-5C3C14AD3452}" type="pres">
      <dgm:prSet presAssocID="{20973DF9-4129-43CB-85C8-FFE85863BF7A}" presName="parentLin" presStyleCnt="0"/>
      <dgm:spPr/>
    </dgm:pt>
    <dgm:pt modelId="{6201BCC1-17B8-409E-9ADD-3288BC80A385}" type="pres">
      <dgm:prSet presAssocID="{20973DF9-4129-43CB-85C8-FFE85863BF7A}" presName="parentLeftMargin" presStyleLbl="node1" presStyleIdx="0" presStyleCnt="9"/>
      <dgm:spPr/>
      <dgm:t>
        <a:bodyPr/>
        <a:lstStyle/>
        <a:p>
          <a:endParaRPr lang="ru-RU"/>
        </a:p>
      </dgm:t>
    </dgm:pt>
    <dgm:pt modelId="{324E0A38-8F27-40B1-A27F-175861C150D2}" type="pres">
      <dgm:prSet presAssocID="{20973DF9-4129-43CB-85C8-FFE85863BF7A}" presName="parentText" presStyleLbl="node1" presStyleIdx="0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6C3B80-D6B7-49B9-9041-77C18CC69B3D}" type="pres">
      <dgm:prSet presAssocID="{20973DF9-4129-43CB-85C8-FFE85863BF7A}" presName="negativeSpace" presStyleCnt="0"/>
      <dgm:spPr/>
    </dgm:pt>
    <dgm:pt modelId="{358FF3AC-D5C0-4F4D-8611-7C00824D2727}" type="pres">
      <dgm:prSet presAssocID="{20973DF9-4129-43CB-85C8-FFE85863BF7A}" presName="childText" presStyleLbl="conFgAcc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85CE4D-567D-4287-AF49-39A9446C813C}" type="pres">
      <dgm:prSet presAssocID="{4406C568-CBBF-43D3-98BD-C3A327CF7876}" presName="spaceBetweenRectangles" presStyleCnt="0"/>
      <dgm:spPr/>
    </dgm:pt>
    <dgm:pt modelId="{5D167D9F-2364-495B-92C0-EE3D56174D16}" type="pres">
      <dgm:prSet presAssocID="{807DD80D-8810-46D8-87AB-EF65FF20CCF1}" presName="parentLin" presStyleCnt="0"/>
      <dgm:spPr/>
    </dgm:pt>
    <dgm:pt modelId="{37BF2B53-D774-4C34-BA48-067CE276190D}" type="pres">
      <dgm:prSet presAssocID="{807DD80D-8810-46D8-87AB-EF65FF20CCF1}" presName="parentLeftMargin" presStyleLbl="node1" presStyleIdx="0" presStyleCnt="9"/>
      <dgm:spPr/>
      <dgm:t>
        <a:bodyPr/>
        <a:lstStyle/>
        <a:p>
          <a:endParaRPr lang="ru-RU"/>
        </a:p>
      </dgm:t>
    </dgm:pt>
    <dgm:pt modelId="{D6EEC26F-4767-4A1D-BF62-991E98F63CE2}" type="pres">
      <dgm:prSet presAssocID="{807DD80D-8810-46D8-87AB-EF65FF20CCF1}" presName="parentText" presStyleLbl="node1" presStyleIdx="1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976242-D3D8-4122-8333-091C057CE8CA}" type="pres">
      <dgm:prSet presAssocID="{807DD80D-8810-46D8-87AB-EF65FF20CCF1}" presName="negativeSpace" presStyleCnt="0"/>
      <dgm:spPr/>
    </dgm:pt>
    <dgm:pt modelId="{471CA157-976A-4D76-B7FE-FAAE00B681CE}" type="pres">
      <dgm:prSet presAssocID="{807DD80D-8810-46D8-87AB-EF65FF20CCF1}" presName="childText" presStyleLbl="conFgAcc1" presStyleIdx="1" presStyleCnt="9">
        <dgm:presLayoutVars>
          <dgm:bulletEnabled val="1"/>
        </dgm:presLayoutVars>
      </dgm:prSet>
      <dgm:spPr/>
    </dgm:pt>
    <dgm:pt modelId="{32AC3263-24ED-45C4-BDE2-AB9B1420375E}" type="pres">
      <dgm:prSet presAssocID="{F1AFB44E-0637-4480-AD69-BF18AB74EA92}" presName="spaceBetweenRectangles" presStyleCnt="0"/>
      <dgm:spPr/>
    </dgm:pt>
    <dgm:pt modelId="{CF5D7DD0-A6B8-4CFB-8C2A-9DFD8FAE59B5}" type="pres">
      <dgm:prSet presAssocID="{CCD476F6-6877-4919-A49C-D945C7381B81}" presName="parentLin" presStyleCnt="0"/>
      <dgm:spPr/>
    </dgm:pt>
    <dgm:pt modelId="{BDA68A23-47FE-4E0D-8CA0-85D512D9F1E8}" type="pres">
      <dgm:prSet presAssocID="{CCD476F6-6877-4919-A49C-D945C7381B81}" presName="parentLeftMargin" presStyleLbl="node1" presStyleIdx="1" presStyleCnt="9"/>
      <dgm:spPr/>
      <dgm:t>
        <a:bodyPr/>
        <a:lstStyle/>
        <a:p>
          <a:endParaRPr lang="ru-RU"/>
        </a:p>
      </dgm:t>
    </dgm:pt>
    <dgm:pt modelId="{B9B85A93-C269-474C-80F0-3453D9E3F265}" type="pres">
      <dgm:prSet presAssocID="{CCD476F6-6877-4919-A49C-D945C7381B81}" presName="parentText" presStyleLbl="node1" presStyleIdx="2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AC30E-44DE-4345-90F7-B4FC4B7A54F6}" type="pres">
      <dgm:prSet presAssocID="{CCD476F6-6877-4919-A49C-D945C7381B81}" presName="negativeSpace" presStyleCnt="0"/>
      <dgm:spPr/>
    </dgm:pt>
    <dgm:pt modelId="{6193B41C-E75F-4D40-804C-B5F45FED8ECE}" type="pres">
      <dgm:prSet presAssocID="{CCD476F6-6877-4919-A49C-D945C7381B81}" presName="childText" presStyleLbl="conFgAcc1" presStyleIdx="2" presStyleCnt="9">
        <dgm:presLayoutVars>
          <dgm:bulletEnabled val="1"/>
        </dgm:presLayoutVars>
      </dgm:prSet>
      <dgm:spPr/>
    </dgm:pt>
    <dgm:pt modelId="{711F50AA-B432-4A73-AEF5-6DA1123E829A}" type="pres">
      <dgm:prSet presAssocID="{ABE12324-3392-46E5-AACE-84CDD58136A7}" presName="spaceBetweenRectangles" presStyleCnt="0"/>
      <dgm:spPr/>
    </dgm:pt>
    <dgm:pt modelId="{BDBC1741-3879-403C-AAE5-A77F3711B338}" type="pres">
      <dgm:prSet presAssocID="{35219D1D-DA7A-4234-9811-7F49A1C6E08B}" presName="parentLin" presStyleCnt="0"/>
      <dgm:spPr/>
    </dgm:pt>
    <dgm:pt modelId="{F3BEBE99-FF44-4F84-8734-B4D7D945706F}" type="pres">
      <dgm:prSet presAssocID="{35219D1D-DA7A-4234-9811-7F49A1C6E08B}" presName="parentLeftMargin" presStyleLbl="node1" presStyleIdx="2" presStyleCnt="9"/>
      <dgm:spPr/>
      <dgm:t>
        <a:bodyPr/>
        <a:lstStyle/>
        <a:p>
          <a:endParaRPr lang="ru-RU"/>
        </a:p>
      </dgm:t>
    </dgm:pt>
    <dgm:pt modelId="{23011221-5C6A-4B74-A27C-EBE08ED76F88}" type="pres">
      <dgm:prSet presAssocID="{35219D1D-DA7A-4234-9811-7F49A1C6E08B}" presName="parentText" presStyleLbl="node1" presStyleIdx="3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72369A-5468-42D0-A591-712C131DDBF6}" type="pres">
      <dgm:prSet presAssocID="{35219D1D-DA7A-4234-9811-7F49A1C6E08B}" presName="negativeSpace" presStyleCnt="0"/>
      <dgm:spPr/>
    </dgm:pt>
    <dgm:pt modelId="{F5B70FC5-92BB-4730-BC92-73562B86A22B}" type="pres">
      <dgm:prSet presAssocID="{35219D1D-DA7A-4234-9811-7F49A1C6E08B}" presName="childText" presStyleLbl="conFgAcc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3DE2C9-F878-4243-AE78-88E1BF67E187}" type="pres">
      <dgm:prSet presAssocID="{48D7F38F-8C55-446D-9FC2-7A3A90FA22E4}" presName="spaceBetweenRectangles" presStyleCnt="0"/>
      <dgm:spPr/>
    </dgm:pt>
    <dgm:pt modelId="{C0301CB4-8BB6-4A78-AEAF-D1950AF46576}" type="pres">
      <dgm:prSet presAssocID="{CB2D7246-0A47-4399-BB24-6918CEE63F6F}" presName="parentLin" presStyleCnt="0"/>
      <dgm:spPr/>
    </dgm:pt>
    <dgm:pt modelId="{1B951DBC-EC6B-42E9-B303-48A6E10CEC9A}" type="pres">
      <dgm:prSet presAssocID="{CB2D7246-0A47-4399-BB24-6918CEE63F6F}" presName="parentLeftMargin" presStyleLbl="node1" presStyleIdx="3" presStyleCnt="9"/>
      <dgm:spPr/>
      <dgm:t>
        <a:bodyPr/>
        <a:lstStyle/>
        <a:p>
          <a:endParaRPr lang="ru-RU"/>
        </a:p>
      </dgm:t>
    </dgm:pt>
    <dgm:pt modelId="{8DF34743-1656-4477-B49D-2F6B2737E9F0}" type="pres">
      <dgm:prSet presAssocID="{CB2D7246-0A47-4399-BB24-6918CEE63F6F}" presName="parentText" presStyleLbl="node1" presStyleIdx="4" presStyleCnt="9" custLinFactNeighborX="-2439" custLinFactNeighborY="-948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262043-3412-48DC-B2C5-3A333940C15F}" type="pres">
      <dgm:prSet presAssocID="{CB2D7246-0A47-4399-BB24-6918CEE63F6F}" presName="negativeSpace" presStyleCnt="0"/>
      <dgm:spPr/>
    </dgm:pt>
    <dgm:pt modelId="{9B432B18-1A27-4AF5-AA47-C19F4B409B79}" type="pres">
      <dgm:prSet presAssocID="{CB2D7246-0A47-4399-BB24-6918CEE63F6F}" presName="childText" presStyleLbl="conFgAcc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70AA0E-17E3-4366-BF82-9BE03442F14B}" type="pres">
      <dgm:prSet presAssocID="{8674BE5A-E03B-4B4E-BDD7-DE57D8B1970B}" presName="spaceBetweenRectangles" presStyleCnt="0"/>
      <dgm:spPr/>
    </dgm:pt>
    <dgm:pt modelId="{9E5A2F24-4C98-4576-959C-81496297552A}" type="pres">
      <dgm:prSet presAssocID="{D8F72434-E647-4E4C-B2FF-69C28B61626D}" presName="parentLin" presStyleCnt="0"/>
      <dgm:spPr/>
    </dgm:pt>
    <dgm:pt modelId="{4EB0CF8A-BFBC-446C-A1F1-259FCF7D48A8}" type="pres">
      <dgm:prSet presAssocID="{D8F72434-E647-4E4C-B2FF-69C28B61626D}" presName="parentLeftMargin" presStyleLbl="node1" presStyleIdx="4" presStyleCnt="9"/>
      <dgm:spPr/>
      <dgm:t>
        <a:bodyPr/>
        <a:lstStyle/>
        <a:p>
          <a:endParaRPr lang="ru-RU"/>
        </a:p>
      </dgm:t>
    </dgm:pt>
    <dgm:pt modelId="{5FB19316-27ED-4EF3-B972-A513E5231BC9}" type="pres">
      <dgm:prSet presAssocID="{D8F72434-E647-4E4C-B2FF-69C28B61626D}" presName="parentText" presStyleLbl="node1" presStyleIdx="5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1942B5-0963-4C66-B995-8EF519B2761D}" type="pres">
      <dgm:prSet presAssocID="{D8F72434-E647-4E4C-B2FF-69C28B61626D}" presName="negativeSpace" presStyleCnt="0"/>
      <dgm:spPr/>
    </dgm:pt>
    <dgm:pt modelId="{1AAD8B56-6EED-4CB0-93BB-9A13E5CE7B4C}" type="pres">
      <dgm:prSet presAssocID="{D8F72434-E647-4E4C-B2FF-69C28B61626D}" presName="childText" presStyleLbl="conFgAcc1" presStyleIdx="5" presStyleCnt="9">
        <dgm:presLayoutVars>
          <dgm:bulletEnabled val="1"/>
        </dgm:presLayoutVars>
      </dgm:prSet>
      <dgm:spPr/>
    </dgm:pt>
    <dgm:pt modelId="{002EF598-BACB-49A7-80C9-991B93FED92B}" type="pres">
      <dgm:prSet presAssocID="{8CCE3A56-3187-4EB7-94A5-0213FFE1BE3B}" presName="spaceBetweenRectangles" presStyleCnt="0"/>
      <dgm:spPr/>
    </dgm:pt>
    <dgm:pt modelId="{CF366189-F359-4224-BBC3-0CC2E871B53A}" type="pres">
      <dgm:prSet presAssocID="{BBCE6317-878C-4E91-9260-A1914050BDA6}" presName="parentLin" presStyleCnt="0"/>
      <dgm:spPr/>
    </dgm:pt>
    <dgm:pt modelId="{1ED91F2C-0D89-4097-BB85-A5C12294E22E}" type="pres">
      <dgm:prSet presAssocID="{BBCE6317-878C-4E91-9260-A1914050BDA6}" presName="parentLeftMargin" presStyleLbl="node1" presStyleIdx="5" presStyleCnt="9"/>
      <dgm:spPr/>
      <dgm:t>
        <a:bodyPr/>
        <a:lstStyle/>
        <a:p>
          <a:endParaRPr lang="ru-RU"/>
        </a:p>
      </dgm:t>
    </dgm:pt>
    <dgm:pt modelId="{10C4D6D2-09F2-4AB2-8CEE-4AF0F70AEF96}" type="pres">
      <dgm:prSet presAssocID="{BBCE6317-878C-4E91-9260-A1914050BDA6}" presName="parentText" presStyleLbl="node1" presStyleIdx="6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53EC75-A329-4EFB-8707-DAD52FCC341E}" type="pres">
      <dgm:prSet presAssocID="{BBCE6317-878C-4E91-9260-A1914050BDA6}" presName="negativeSpace" presStyleCnt="0"/>
      <dgm:spPr/>
    </dgm:pt>
    <dgm:pt modelId="{BF13ADB0-F228-4F0D-9405-D8E36BF4AF7F}" type="pres">
      <dgm:prSet presAssocID="{BBCE6317-878C-4E91-9260-A1914050BDA6}" presName="childText" presStyleLbl="conFgAcc1" presStyleIdx="6" presStyleCnt="9">
        <dgm:presLayoutVars>
          <dgm:bulletEnabled val="1"/>
        </dgm:presLayoutVars>
      </dgm:prSet>
      <dgm:spPr/>
    </dgm:pt>
    <dgm:pt modelId="{A32AB6DF-362A-491E-99ED-D11CD578E0A4}" type="pres">
      <dgm:prSet presAssocID="{4ECED425-922F-4D33-8FD1-1A653CC5F886}" presName="spaceBetweenRectangles" presStyleCnt="0"/>
      <dgm:spPr/>
    </dgm:pt>
    <dgm:pt modelId="{918A0675-28D3-401A-BEE0-CC0653A91D0B}" type="pres">
      <dgm:prSet presAssocID="{705BEA16-0CBB-4E45-AA90-D1A5D9595899}" presName="parentLin" presStyleCnt="0"/>
      <dgm:spPr/>
    </dgm:pt>
    <dgm:pt modelId="{67BA8B0B-EE7D-4983-A2B7-F0BFE07E694E}" type="pres">
      <dgm:prSet presAssocID="{705BEA16-0CBB-4E45-AA90-D1A5D9595899}" presName="parentLeftMargin" presStyleLbl="node1" presStyleIdx="6" presStyleCnt="9"/>
      <dgm:spPr/>
      <dgm:t>
        <a:bodyPr/>
        <a:lstStyle/>
        <a:p>
          <a:endParaRPr lang="ru-RU"/>
        </a:p>
      </dgm:t>
    </dgm:pt>
    <dgm:pt modelId="{2922FB01-17CC-4894-871D-B5FEE41FED25}" type="pres">
      <dgm:prSet presAssocID="{705BEA16-0CBB-4E45-AA90-D1A5D9595899}" presName="parentText" presStyleLbl="node1" presStyleIdx="7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714784-9B7D-40DB-B52F-9FD1A3DCD1C0}" type="pres">
      <dgm:prSet presAssocID="{705BEA16-0CBB-4E45-AA90-D1A5D9595899}" presName="negativeSpace" presStyleCnt="0"/>
      <dgm:spPr/>
    </dgm:pt>
    <dgm:pt modelId="{558929E3-601B-4336-A9D6-2013EF41FBD2}" type="pres">
      <dgm:prSet presAssocID="{705BEA16-0CBB-4E45-AA90-D1A5D9595899}" presName="childText" presStyleLbl="conFgAcc1" presStyleIdx="7" presStyleCnt="9">
        <dgm:presLayoutVars>
          <dgm:bulletEnabled val="1"/>
        </dgm:presLayoutVars>
      </dgm:prSet>
      <dgm:spPr/>
    </dgm:pt>
    <dgm:pt modelId="{2B706D2C-4D02-4756-9C0C-0D7DEA1BF30B}" type="pres">
      <dgm:prSet presAssocID="{F270DEC8-4878-4B4F-B95C-F9BE1ED6396D}" presName="spaceBetweenRectangles" presStyleCnt="0"/>
      <dgm:spPr/>
    </dgm:pt>
    <dgm:pt modelId="{2311DABF-8DAD-4074-88E0-93BD36CE79C0}" type="pres">
      <dgm:prSet presAssocID="{24CCB614-0EB9-4EA7-8F54-5D3471A6EAE6}" presName="parentLin" presStyleCnt="0"/>
      <dgm:spPr/>
    </dgm:pt>
    <dgm:pt modelId="{152C4678-665A-4635-AD9E-D1E003442E01}" type="pres">
      <dgm:prSet presAssocID="{24CCB614-0EB9-4EA7-8F54-5D3471A6EAE6}" presName="parentLeftMargin" presStyleLbl="node1" presStyleIdx="7" presStyleCnt="9"/>
      <dgm:spPr/>
      <dgm:t>
        <a:bodyPr/>
        <a:lstStyle/>
        <a:p>
          <a:endParaRPr lang="ru-RU"/>
        </a:p>
      </dgm:t>
    </dgm:pt>
    <dgm:pt modelId="{A0B91BA0-AC0C-4AC2-939E-F9480C24EE2A}" type="pres">
      <dgm:prSet presAssocID="{24CCB614-0EB9-4EA7-8F54-5D3471A6EAE6}" presName="parentText" presStyleLbl="node1" presStyleIdx="8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DEE008-9D8C-4051-853A-889A6640A8C5}" type="pres">
      <dgm:prSet presAssocID="{24CCB614-0EB9-4EA7-8F54-5D3471A6EAE6}" presName="negativeSpace" presStyleCnt="0"/>
      <dgm:spPr/>
    </dgm:pt>
    <dgm:pt modelId="{EC2734CB-05B4-41C2-A6D9-14EE5E041951}" type="pres">
      <dgm:prSet presAssocID="{24CCB614-0EB9-4EA7-8F54-5D3471A6EAE6}" presName="childText" presStyleLbl="conFgAcc1" presStyleIdx="8" presStyleCnt="9">
        <dgm:presLayoutVars>
          <dgm:bulletEnabled val="1"/>
        </dgm:presLayoutVars>
      </dgm:prSet>
      <dgm:spPr/>
    </dgm:pt>
  </dgm:ptLst>
  <dgm:cxnLst>
    <dgm:cxn modelId="{40B61583-8A94-4F66-9C21-AC6E9503E4F3}" type="presOf" srcId="{CCD476F6-6877-4919-A49C-D945C7381B81}" destId="{B9B85A93-C269-474C-80F0-3453D9E3F265}" srcOrd="1" destOrd="0" presId="urn:microsoft.com/office/officeart/2005/8/layout/list1"/>
    <dgm:cxn modelId="{DB586CDB-F0D0-48D2-A780-E6BE3A5167BD}" type="presOf" srcId="{35219D1D-DA7A-4234-9811-7F49A1C6E08B}" destId="{F3BEBE99-FF44-4F84-8734-B4D7D945706F}" srcOrd="0" destOrd="0" presId="urn:microsoft.com/office/officeart/2005/8/layout/list1"/>
    <dgm:cxn modelId="{C14A56C5-ADCA-472E-BB8B-53E3B478C04C}" srcId="{A4BFDE4F-2DC7-4686-BFF5-F370918F53C4}" destId="{807DD80D-8810-46D8-87AB-EF65FF20CCF1}" srcOrd="1" destOrd="0" parTransId="{9963975D-5DB3-41B6-A529-BD822ECBBF0F}" sibTransId="{F1AFB44E-0637-4480-AD69-BF18AB74EA92}"/>
    <dgm:cxn modelId="{D046ABA3-306D-4B25-BA86-414EBF5AAA60}" srcId="{A4BFDE4F-2DC7-4686-BFF5-F370918F53C4}" destId="{24CCB614-0EB9-4EA7-8F54-5D3471A6EAE6}" srcOrd="8" destOrd="0" parTransId="{0993DC3D-0426-418E-93E0-56DA404838D7}" sibTransId="{9A2FB146-B181-427B-9361-BD4DA633353C}"/>
    <dgm:cxn modelId="{33769874-8B97-45FE-B958-35FF9A273D57}" type="presOf" srcId="{705BEA16-0CBB-4E45-AA90-D1A5D9595899}" destId="{2922FB01-17CC-4894-871D-B5FEE41FED25}" srcOrd="1" destOrd="0" presId="urn:microsoft.com/office/officeart/2005/8/layout/list1"/>
    <dgm:cxn modelId="{73EA3352-28DA-4310-AB0F-FB440F17A9F2}" type="presOf" srcId="{D8F72434-E647-4E4C-B2FF-69C28B61626D}" destId="{4EB0CF8A-BFBC-446C-A1F1-259FCF7D48A8}" srcOrd="0" destOrd="0" presId="urn:microsoft.com/office/officeart/2005/8/layout/list1"/>
    <dgm:cxn modelId="{074F2C98-0544-419F-9225-F37E82C26D5C}" srcId="{A4BFDE4F-2DC7-4686-BFF5-F370918F53C4}" destId="{D8F72434-E647-4E4C-B2FF-69C28B61626D}" srcOrd="5" destOrd="0" parTransId="{5F596C2D-B117-46AA-8AC5-CF6EF2B35050}" sibTransId="{8CCE3A56-3187-4EB7-94A5-0213FFE1BE3B}"/>
    <dgm:cxn modelId="{9C568E8F-9B81-4F0B-872C-431CFCB117A3}" type="presOf" srcId="{CB2D7246-0A47-4399-BB24-6918CEE63F6F}" destId="{1B951DBC-EC6B-42E9-B303-48A6E10CEC9A}" srcOrd="0" destOrd="0" presId="urn:microsoft.com/office/officeart/2005/8/layout/list1"/>
    <dgm:cxn modelId="{E4CF4EA1-795D-4096-9C75-C7F20C970DE2}" type="presOf" srcId="{20973DF9-4129-43CB-85C8-FFE85863BF7A}" destId="{324E0A38-8F27-40B1-A27F-175861C150D2}" srcOrd="1" destOrd="0" presId="urn:microsoft.com/office/officeart/2005/8/layout/list1"/>
    <dgm:cxn modelId="{0EE4DDDA-22FC-4D4D-8F27-E31C23A194F0}" type="presOf" srcId="{35219D1D-DA7A-4234-9811-7F49A1C6E08B}" destId="{23011221-5C6A-4B74-A27C-EBE08ED76F88}" srcOrd="1" destOrd="0" presId="urn:microsoft.com/office/officeart/2005/8/layout/list1"/>
    <dgm:cxn modelId="{4185A2F6-D42A-4A58-BEC0-A131F6F8E8A2}" type="presOf" srcId="{CB2D7246-0A47-4399-BB24-6918CEE63F6F}" destId="{8DF34743-1656-4477-B49D-2F6B2737E9F0}" srcOrd="1" destOrd="0" presId="urn:microsoft.com/office/officeart/2005/8/layout/list1"/>
    <dgm:cxn modelId="{F5F564AC-CD5D-4673-BEE5-9742010DD624}" srcId="{A4BFDE4F-2DC7-4686-BFF5-F370918F53C4}" destId="{CCD476F6-6877-4919-A49C-D945C7381B81}" srcOrd="2" destOrd="0" parTransId="{40594378-8CE4-430B-90D0-89832200D0BD}" sibTransId="{ABE12324-3392-46E5-AACE-84CDD58136A7}"/>
    <dgm:cxn modelId="{E23E5BB0-3FBB-464A-91D8-AE991684C95B}" srcId="{A4BFDE4F-2DC7-4686-BFF5-F370918F53C4}" destId="{20973DF9-4129-43CB-85C8-FFE85863BF7A}" srcOrd="0" destOrd="0" parTransId="{062FC0F5-4D65-4009-AC52-07B745B1D473}" sibTransId="{4406C568-CBBF-43D3-98BD-C3A327CF7876}"/>
    <dgm:cxn modelId="{FF692CAF-D04B-499D-A4B5-A7B771169A67}" type="presOf" srcId="{705BEA16-0CBB-4E45-AA90-D1A5D9595899}" destId="{67BA8B0B-EE7D-4983-A2B7-F0BFE07E694E}" srcOrd="0" destOrd="0" presId="urn:microsoft.com/office/officeart/2005/8/layout/list1"/>
    <dgm:cxn modelId="{71355998-B2FF-4472-9416-A64DD0B6B9E9}" srcId="{A4BFDE4F-2DC7-4686-BFF5-F370918F53C4}" destId="{BBCE6317-878C-4E91-9260-A1914050BDA6}" srcOrd="6" destOrd="0" parTransId="{A87F59B6-07A3-4BE4-ADE4-6EC02F3E1933}" sibTransId="{4ECED425-922F-4D33-8FD1-1A653CC5F886}"/>
    <dgm:cxn modelId="{BD563E0E-9E71-4A52-BEB0-8EBEFD1B5DF5}" type="presOf" srcId="{CCD476F6-6877-4919-A49C-D945C7381B81}" destId="{BDA68A23-47FE-4E0D-8CA0-85D512D9F1E8}" srcOrd="0" destOrd="0" presId="urn:microsoft.com/office/officeart/2005/8/layout/list1"/>
    <dgm:cxn modelId="{49672149-CC0A-4EA9-A317-46840DEEDD78}" type="presOf" srcId="{24CCB614-0EB9-4EA7-8F54-5D3471A6EAE6}" destId="{A0B91BA0-AC0C-4AC2-939E-F9480C24EE2A}" srcOrd="1" destOrd="0" presId="urn:microsoft.com/office/officeart/2005/8/layout/list1"/>
    <dgm:cxn modelId="{FDCAEAF6-E570-4DFF-B936-CCEC29173F26}" type="presOf" srcId="{A4BFDE4F-2DC7-4686-BFF5-F370918F53C4}" destId="{83C0D5F3-B789-4DB5-8D5D-0958C6C62D3A}" srcOrd="0" destOrd="0" presId="urn:microsoft.com/office/officeart/2005/8/layout/list1"/>
    <dgm:cxn modelId="{B9063C2E-46B4-4530-8B7B-57B72E308E4D}" srcId="{A4BFDE4F-2DC7-4686-BFF5-F370918F53C4}" destId="{CB2D7246-0A47-4399-BB24-6918CEE63F6F}" srcOrd="4" destOrd="0" parTransId="{480F7F7A-8C0E-4ACE-AF65-F03E5EC41747}" sibTransId="{8674BE5A-E03B-4B4E-BDD7-DE57D8B1970B}"/>
    <dgm:cxn modelId="{D8F7737E-C70C-4457-BCA5-CA8111DF15D4}" type="presOf" srcId="{D8F72434-E647-4E4C-B2FF-69C28B61626D}" destId="{5FB19316-27ED-4EF3-B972-A513E5231BC9}" srcOrd="1" destOrd="0" presId="urn:microsoft.com/office/officeart/2005/8/layout/list1"/>
    <dgm:cxn modelId="{47201C67-25DC-48F5-90FC-E3D22D84E7E4}" type="presOf" srcId="{807DD80D-8810-46D8-87AB-EF65FF20CCF1}" destId="{D6EEC26F-4767-4A1D-BF62-991E98F63CE2}" srcOrd="1" destOrd="0" presId="urn:microsoft.com/office/officeart/2005/8/layout/list1"/>
    <dgm:cxn modelId="{5388BDC5-E2FF-46E5-9FB7-212317A9846E}" type="presOf" srcId="{BBCE6317-878C-4E91-9260-A1914050BDA6}" destId="{10C4D6D2-09F2-4AB2-8CEE-4AF0F70AEF96}" srcOrd="1" destOrd="0" presId="urn:microsoft.com/office/officeart/2005/8/layout/list1"/>
    <dgm:cxn modelId="{D15ED77A-273D-4060-83AD-27DFDA3F4616}" srcId="{A4BFDE4F-2DC7-4686-BFF5-F370918F53C4}" destId="{705BEA16-0CBB-4E45-AA90-D1A5D9595899}" srcOrd="7" destOrd="0" parTransId="{F271DF21-0AF2-4F78-B6AB-16D0B2A3B161}" sibTransId="{F270DEC8-4878-4B4F-B95C-F9BE1ED6396D}"/>
    <dgm:cxn modelId="{A8CBD769-9665-4B4C-A26D-BE0E15CE63C0}" type="presOf" srcId="{807DD80D-8810-46D8-87AB-EF65FF20CCF1}" destId="{37BF2B53-D774-4C34-BA48-067CE276190D}" srcOrd="0" destOrd="0" presId="urn:microsoft.com/office/officeart/2005/8/layout/list1"/>
    <dgm:cxn modelId="{06D8C7A7-430A-47FA-8C5B-58DB4256D241}" type="presOf" srcId="{24CCB614-0EB9-4EA7-8F54-5D3471A6EAE6}" destId="{152C4678-665A-4635-AD9E-D1E003442E01}" srcOrd="0" destOrd="0" presId="urn:microsoft.com/office/officeart/2005/8/layout/list1"/>
    <dgm:cxn modelId="{10A55F4C-3026-4E61-995E-91D1D37FC544}" type="presOf" srcId="{BBCE6317-878C-4E91-9260-A1914050BDA6}" destId="{1ED91F2C-0D89-4097-BB85-A5C12294E22E}" srcOrd="0" destOrd="0" presId="urn:microsoft.com/office/officeart/2005/8/layout/list1"/>
    <dgm:cxn modelId="{F15763B7-FD67-43FB-A58A-BFAFCD6A276C}" type="presOf" srcId="{20973DF9-4129-43CB-85C8-FFE85863BF7A}" destId="{6201BCC1-17B8-409E-9ADD-3288BC80A385}" srcOrd="0" destOrd="0" presId="urn:microsoft.com/office/officeart/2005/8/layout/list1"/>
    <dgm:cxn modelId="{BCB1DCCA-1E1C-4FA6-9E57-97254B5133B0}" srcId="{A4BFDE4F-2DC7-4686-BFF5-F370918F53C4}" destId="{35219D1D-DA7A-4234-9811-7F49A1C6E08B}" srcOrd="3" destOrd="0" parTransId="{F36D3BD1-D6DC-4BF3-AFCE-81619C0C0246}" sibTransId="{48D7F38F-8C55-446D-9FC2-7A3A90FA22E4}"/>
    <dgm:cxn modelId="{A66026A3-42CD-47F8-9A94-67B01E4E2463}" type="presParOf" srcId="{83C0D5F3-B789-4DB5-8D5D-0958C6C62D3A}" destId="{43F5F80D-911F-4180-A155-5C3C14AD3452}" srcOrd="0" destOrd="0" presId="urn:microsoft.com/office/officeart/2005/8/layout/list1"/>
    <dgm:cxn modelId="{2D9602C5-9326-43D5-8A32-9DD47246AB2B}" type="presParOf" srcId="{43F5F80D-911F-4180-A155-5C3C14AD3452}" destId="{6201BCC1-17B8-409E-9ADD-3288BC80A385}" srcOrd="0" destOrd="0" presId="urn:microsoft.com/office/officeart/2005/8/layout/list1"/>
    <dgm:cxn modelId="{9E161B29-3B31-400C-BE29-ABCF6931A174}" type="presParOf" srcId="{43F5F80D-911F-4180-A155-5C3C14AD3452}" destId="{324E0A38-8F27-40B1-A27F-175861C150D2}" srcOrd="1" destOrd="0" presId="urn:microsoft.com/office/officeart/2005/8/layout/list1"/>
    <dgm:cxn modelId="{E2A76184-8BE6-4EB6-A6C8-5FD1EE3D79E3}" type="presParOf" srcId="{83C0D5F3-B789-4DB5-8D5D-0958C6C62D3A}" destId="{946C3B80-D6B7-49B9-9041-77C18CC69B3D}" srcOrd="1" destOrd="0" presId="urn:microsoft.com/office/officeart/2005/8/layout/list1"/>
    <dgm:cxn modelId="{02203063-0E23-4902-9859-622F10249B93}" type="presParOf" srcId="{83C0D5F3-B789-4DB5-8D5D-0958C6C62D3A}" destId="{358FF3AC-D5C0-4F4D-8611-7C00824D2727}" srcOrd="2" destOrd="0" presId="urn:microsoft.com/office/officeart/2005/8/layout/list1"/>
    <dgm:cxn modelId="{313AB34A-390D-48AE-89B7-F527B62018D4}" type="presParOf" srcId="{83C0D5F3-B789-4DB5-8D5D-0958C6C62D3A}" destId="{C485CE4D-567D-4287-AF49-39A9446C813C}" srcOrd="3" destOrd="0" presId="urn:microsoft.com/office/officeart/2005/8/layout/list1"/>
    <dgm:cxn modelId="{D4B8923B-7A8E-422F-9CAF-E590F90C3B4B}" type="presParOf" srcId="{83C0D5F3-B789-4DB5-8D5D-0958C6C62D3A}" destId="{5D167D9F-2364-495B-92C0-EE3D56174D16}" srcOrd="4" destOrd="0" presId="urn:microsoft.com/office/officeart/2005/8/layout/list1"/>
    <dgm:cxn modelId="{E8B55E41-B538-4F63-9D21-D88AEF0075D9}" type="presParOf" srcId="{5D167D9F-2364-495B-92C0-EE3D56174D16}" destId="{37BF2B53-D774-4C34-BA48-067CE276190D}" srcOrd="0" destOrd="0" presId="urn:microsoft.com/office/officeart/2005/8/layout/list1"/>
    <dgm:cxn modelId="{3C9CDA77-9553-46CB-800B-37E08076964C}" type="presParOf" srcId="{5D167D9F-2364-495B-92C0-EE3D56174D16}" destId="{D6EEC26F-4767-4A1D-BF62-991E98F63CE2}" srcOrd="1" destOrd="0" presId="urn:microsoft.com/office/officeart/2005/8/layout/list1"/>
    <dgm:cxn modelId="{7A8DF61F-B08E-45D3-8600-91C61E8DA79A}" type="presParOf" srcId="{83C0D5F3-B789-4DB5-8D5D-0958C6C62D3A}" destId="{82976242-D3D8-4122-8333-091C057CE8CA}" srcOrd="5" destOrd="0" presId="urn:microsoft.com/office/officeart/2005/8/layout/list1"/>
    <dgm:cxn modelId="{8F8265B2-FB88-4CDD-BEC3-9F80FFE192A5}" type="presParOf" srcId="{83C0D5F3-B789-4DB5-8D5D-0958C6C62D3A}" destId="{471CA157-976A-4D76-B7FE-FAAE00B681CE}" srcOrd="6" destOrd="0" presId="urn:microsoft.com/office/officeart/2005/8/layout/list1"/>
    <dgm:cxn modelId="{89A75D8F-0493-4890-8B0D-D584EC3AD25E}" type="presParOf" srcId="{83C0D5F3-B789-4DB5-8D5D-0958C6C62D3A}" destId="{32AC3263-24ED-45C4-BDE2-AB9B1420375E}" srcOrd="7" destOrd="0" presId="urn:microsoft.com/office/officeart/2005/8/layout/list1"/>
    <dgm:cxn modelId="{48EB00AF-BC18-4DED-BAE5-AFF5F697192E}" type="presParOf" srcId="{83C0D5F3-B789-4DB5-8D5D-0958C6C62D3A}" destId="{CF5D7DD0-A6B8-4CFB-8C2A-9DFD8FAE59B5}" srcOrd="8" destOrd="0" presId="urn:microsoft.com/office/officeart/2005/8/layout/list1"/>
    <dgm:cxn modelId="{0761C72E-353A-4EB8-BD87-FB14538C1488}" type="presParOf" srcId="{CF5D7DD0-A6B8-4CFB-8C2A-9DFD8FAE59B5}" destId="{BDA68A23-47FE-4E0D-8CA0-85D512D9F1E8}" srcOrd="0" destOrd="0" presId="urn:microsoft.com/office/officeart/2005/8/layout/list1"/>
    <dgm:cxn modelId="{2CD27F72-7B01-439E-99E2-1D4DB0D884E2}" type="presParOf" srcId="{CF5D7DD0-A6B8-4CFB-8C2A-9DFD8FAE59B5}" destId="{B9B85A93-C269-474C-80F0-3453D9E3F265}" srcOrd="1" destOrd="0" presId="urn:microsoft.com/office/officeart/2005/8/layout/list1"/>
    <dgm:cxn modelId="{7617B9A3-AAA5-4F8C-8126-136D621058C1}" type="presParOf" srcId="{83C0D5F3-B789-4DB5-8D5D-0958C6C62D3A}" destId="{C38AC30E-44DE-4345-90F7-B4FC4B7A54F6}" srcOrd="9" destOrd="0" presId="urn:microsoft.com/office/officeart/2005/8/layout/list1"/>
    <dgm:cxn modelId="{A992B817-7BD6-4975-A985-74FF301214CF}" type="presParOf" srcId="{83C0D5F3-B789-4DB5-8D5D-0958C6C62D3A}" destId="{6193B41C-E75F-4D40-804C-B5F45FED8ECE}" srcOrd="10" destOrd="0" presId="urn:microsoft.com/office/officeart/2005/8/layout/list1"/>
    <dgm:cxn modelId="{EFBE0F9C-AC5E-4D35-B93D-299B55E20979}" type="presParOf" srcId="{83C0D5F3-B789-4DB5-8D5D-0958C6C62D3A}" destId="{711F50AA-B432-4A73-AEF5-6DA1123E829A}" srcOrd="11" destOrd="0" presId="urn:microsoft.com/office/officeart/2005/8/layout/list1"/>
    <dgm:cxn modelId="{8DF5A7B4-F0C9-46AC-8A7D-98096C8B7071}" type="presParOf" srcId="{83C0D5F3-B789-4DB5-8D5D-0958C6C62D3A}" destId="{BDBC1741-3879-403C-AAE5-A77F3711B338}" srcOrd="12" destOrd="0" presId="urn:microsoft.com/office/officeart/2005/8/layout/list1"/>
    <dgm:cxn modelId="{D5DCAC38-70E7-485B-9F8B-2E6416AD2AE5}" type="presParOf" srcId="{BDBC1741-3879-403C-AAE5-A77F3711B338}" destId="{F3BEBE99-FF44-4F84-8734-B4D7D945706F}" srcOrd="0" destOrd="0" presId="urn:microsoft.com/office/officeart/2005/8/layout/list1"/>
    <dgm:cxn modelId="{6B1DA18E-93EA-49EC-9B0E-32F2DD505EEA}" type="presParOf" srcId="{BDBC1741-3879-403C-AAE5-A77F3711B338}" destId="{23011221-5C6A-4B74-A27C-EBE08ED76F88}" srcOrd="1" destOrd="0" presId="urn:microsoft.com/office/officeart/2005/8/layout/list1"/>
    <dgm:cxn modelId="{ED565A0F-D5B1-45BD-8B8A-A4FF76BB03B5}" type="presParOf" srcId="{83C0D5F3-B789-4DB5-8D5D-0958C6C62D3A}" destId="{3272369A-5468-42D0-A591-712C131DDBF6}" srcOrd="13" destOrd="0" presId="urn:microsoft.com/office/officeart/2005/8/layout/list1"/>
    <dgm:cxn modelId="{4ACA37C1-EC01-49E6-964E-C585F13A6945}" type="presParOf" srcId="{83C0D5F3-B789-4DB5-8D5D-0958C6C62D3A}" destId="{F5B70FC5-92BB-4730-BC92-73562B86A22B}" srcOrd="14" destOrd="0" presId="urn:microsoft.com/office/officeart/2005/8/layout/list1"/>
    <dgm:cxn modelId="{44C10C5F-A938-4CA2-BF5C-796FAA60D855}" type="presParOf" srcId="{83C0D5F3-B789-4DB5-8D5D-0958C6C62D3A}" destId="{CD3DE2C9-F878-4243-AE78-88E1BF67E187}" srcOrd="15" destOrd="0" presId="urn:microsoft.com/office/officeart/2005/8/layout/list1"/>
    <dgm:cxn modelId="{D0C2FE1E-FD22-4E4A-B0FD-36817DC72041}" type="presParOf" srcId="{83C0D5F3-B789-4DB5-8D5D-0958C6C62D3A}" destId="{C0301CB4-8BB6-4A78-AEAF-D1950AF46576}" srcOrd="16" destOrd="0" presId="urn:microsoft.com/office/officeart/2005/8/layout/list1"/>
    <dgm:cxn modelId="{674768BF-3B6F-4D6D-AEB2-ED8BC2757119}" type="presParOf" srcId="{C0301CB4-8BB6-4A78-AEAF-D1950AF46576}" destId="{1B951DBC-EC6B-42E9-B303-48A6E10CEC9A}" srcOrd="0" destOrd="0" presId="urn:microsoft.com/office/officeart/2005/8/layout/list1"/>
    <dgm:cxn modelId="{AE1B8BBE-9DD5-419E-95FD-6D2CF28E34D4}" type="presParOf" srcId="{C0301CB4-8BB6-4A78-AEAF-D1950AF46576}" destId="{8DF34743-1656-4477-B49D-2F6B2737E9F0}" srcOrd="1" destOrd="0" presId="urn:microsoft.com/office/officeart/2005/8/layout/list1"/>
    <dgm:cxn modelId="{1380A281-59D4-4647-94CA-CD5A11231001}" type="presParOf" srcId="{83C0D5F3-B789-4DB5-8D5D-0958C6C62D3A}" destId="{A1262043-3412-48DC-B2C5-3A333940C15F}" srcOrd="17" destOrd="0" presId="urn:microsoft.com/office/officeart/2005/8/layout/list1"/>
    <dgm:cxn modelId="{71CF89E3-B15D-4748-911E-FC77D288C68F}" type="presParOf" srcId="{83C0D5F3-B789-4DB5-8D5D-0958C6C62D3A}" destId="{9B432B18-1A27-4AF5-AA47-C19F4B409B79}" srcOrd="18" destOrd="0" presId="urn:microsoft.com/office/officeart/2005/8/layout/list1"/>
    <dgm:cxn modelId="{7752CB1C-276B-4A43-A367-C82075F02F34}" type="presParOf" srcId="{83C0D5F3-B789-4DB5-8D5D-0958C6C62D3A}" destId="{5B70AA0E-17E3-4366-BF82-9BE03442F14B}" srcOrd="19" destOrd="0" presId="urn:microsoft.com/office/officeart/2005/8/layout/list1"/>
    <dgm:cxn modelId="{697F78A4-EA69-4C09-B8BF-F60A3CE09C8C}" type="presParOf" srcId="{83C0D5F3-B789-4DB5-8D5D-0958C6C62D3A}" destId="{9E5A2F24-4C98-4576-959C-81496297552A}" srcOrd="20" destOrd="0" presId="urn:microsoft.com/office/officeart/2005/8/layout/list1"/>
    <dgm:cxn modelId="{F5AFDC83-3F39-4D62-89EF-0668FC242023}" type="presParOf" srcId="{9E5A2F24-4C98-4576-959C-81496297552A}" destId="{4EB0CF8A-BFBC-446C-A1F1-259FCF7D48A8}" srcOrd="0" destOrd="0" presId="urn:microsoft.com/office/officeart/2005/8/layout/list1"/>
    <dgm:cxn modelId="{3453D13D-3C25-4B15-A7C0-1D026E892DED}" type="presParOf" srcId="{9E5A2F24-4C98-4576-959C-81496297552A}" destId="{5FB19316-27ED-4EF3-B972-A513E5231BC9}" srcOrd="1" destOrd="0" presId="urn:microsoft.com/office/officeart/2005/8/layout/list1"/>
    <dgm:cxn modelId="{4831FBF1-1EE8-42CE-B9EA-0E6BA39E3112}" type="presParOf" srcId="{83C0D5F3-B789-4DB5-8D5D-0958C6C62D3A}" destId="{7D1942B5-0963-4C66-B995-8EF519B2761D}" srcOrd="21" destOrd="0" presId="urn:microsoft.com/office/officeart/2005/8/layout/list1"/>
    <dgm:cxn modelId="{D6A30388-C013-4798-B9A1-7286EDC375FC}" type="presParOf" srcId="{83C0D5F3-B789-4DB5-8D5D-0958C6C62D3A}" destId="{1AAD8B56-6EED-4CB0-93BB-9A13E5CE7B4C}" srcOrd="22" destOrd="0" presId="urn:microsoft.com/office/officeart/2005/8/layout/list1"/>
    <dgm:cxn modelId="{486D0A18-250C-4932-B02C-A320BDEB8663}" type="presParOf" srcId="{83C0D5F3-B789-4DB5-8D5D-0958C6C62D3A}" destId="{002EF598-BACB-49A7-80C9-991B93FED92B}" srcOrd="23" destOrd="0" presId="urn:microsoft.com/office/officeart/2005/8/layout/list1"/>
    <dgm:cxn modelId="{7655B34D-0EDB-425B-999E-826A16D11778}" type="presParOf" srcId="{83C0D5F3-B789-4DB5-8D5D-0958C6C62D3A}" destId="{CF366189-F359-4224-BBC3-0CC2E871B53A}" srcOrd="24" destOrd="0" presId="urn:microsoft.com/office/officeart/2005/8/layout/list1"/>
    <dgm:cxn modelId="{AB829708-FF91-49F3-8383-54CF1310C6C6}" type="presParOf" srcId="{CF366189-F359-4224-BBC3-0CC2E871B53A}" destId="{1ED91F2C-0D89-4097-BB85-A5C12294E22E}" srcOrd="0" destOrd="0" presId="urn:microsoft.com/office/officeart/2005/8/layout/list1"/>
    <dgm:cxn modelId="{4C635C24-06AA-4E4B-B204-B880F0E2C8BE}" type="presParOf" srcId="{CF366189-F359-4224-BBC3-0CC2E871B53A}" destId="{10C4D6D2-09F2-4AB2-8CEE-4AF0F70AEF96}" srcOrd="1" destOrd="0" presId="urn:microsoft.com/office/officeart/2005/8/layout/list1"/>
    <dgm:cxn modelId="{EB32B07F-F7CF-46BD-99B0-58BEF86E5344}" type="presParOf" srcId="{83C0D5F3-B789-4DB5-8D5D-0958C6C62D3A}" destId="{F653EC75-A329-4EFB-8707-DAD52FCC341E}" srcOrd="25" destOrd="0" presId="urn:microsoft.com/office/officeart/2005/8/layout/list1"/>
    <dgm:cxn modelId="{8F79DA5D-96EC-4428-9E4C-C4B1367A9920}" type="presParOf" srcId="{83C0D5F3-B789-4DB5-8D5D-0958C6C62D3A}" destId="{BF13ADB0-F228-4F0D-9405-D8E36BF4AF7F}" srcOrd="26" destOrd="0" presId="urn:microsoft.com/office/officeart/2005/8/layout/list1"/>
    <dgm:cxn modelId="{93A689D6-F3EB-45BA-927D-FB7C18A06A65}" type="presParOf" srcId="{83C0D5F3-B789-4DB5-8D5D-0958C6C62D3A}" destId="{A32AB6DF-362A-491E-99ED-D11CD578E0A4}" srcOrd="27" destOrd="0" presId="urn:microsoft.com/office/officeart/2005/8/layout/list1"/>
    <dgm:cxn modelId="{FE4BD2B2-879E-479A-A0B8-297DE3C70794}" type="presParOf" srcId="{83C0D5F3-B789-4DB5-8D5D-0958C6C62D3A}" destId="{918A0675-28D3-401A-BEE0-CC0653A91D0B}" srcOrd="28" destOrd="0" presId="urn:microsoft.com/office/officeart/2005/8/layout/list1"/>
    <dgm:cxn modelId="{4D8435CD-DD32-479E-A5FE-C57CE064C067}" type="presParOf" srcId="{918A0675-28D3-401A-BEE0-CC0653A91D0B}" destId="{67BA8B0B-EE7D-4983-A2B7-F0BFE07E694E}" srcOrd="0" destOrd="0" presId="urn:microsoft.com/office/officeart/2005/8/layout/list1"/>
    <dgm:cxn modelId="{353F9D69-BED9-494C-BDE6-697F0A7567FF}" type="presParOf" srcId="{918A0675-28D3-401A-BEE0-CC0653A91D0B}" destId="{2922FB01-17CC-4894-871D-B5FEE41FED25}" srcOrd="1" destOrd="0" presId="urn:microsoft.com/office/officeart/2005/8/layout/list1"/>
    <dgm:cxn modelId="{729567E4-F9FC-46BF-A0DA-1FDFAFF31A02}" type="presParOf" srcId="{83C0D5F3-B789-4DB5-8D5D-0958C6C62D3A}" destId="{E8714784-9B7D-40DB-B52F-9FD1A3DCD1C0}" srcOrd="29" destOrd="0" presId="urn:microsoft.com/office/officeart/2005/8/layout/list1"/>
    <dgm:cxn modelId="{07DE1C24-93D1-4CEE-999F-FBC5370FC6A1}" type="presParOf" srcId="{83C0D5F3-B789-4DB5-8D5D-0958C6C62D3A}" destId="{558929E3-601B-4336-A9D6-2013EF41FBD2}" srcOrd="30" destOrd="0" presId="urn:microsoft.com/office/officeart/2005/8/layout/list1"/>
    <dgm:cxn modelId="{A68D3D3A-AA75-42D1-8520-9DF97DF9A04B}" type="presParOf" srcId="{83C0D5F3-B789-4DB5-8D5D-0958C6C62D3A}" destId="{2B706D2C-4D02-4756-9C0C-0D7DEA1BF30B}" srcOrd="31" destOrd="0" presId="urn:microsoft.com/office/officeart/2005/8/layout/list1"/>
    <dgm:cxn modelId="{34547FEC-1782-4115-A24D-F9A28EFB88B4}" type="presParOf" srcId="{83C0D5F3-B789-4DB5-8D5D-0958C6C62D3A}" destId="{2311DABF-8DAD-4074-88E0-93BD36CE79C0}" srcOrd="32" destOrd="0" presId="urn:microsoft.com/office/officeart/2005/8/layout/list1"/>
    <dgm:cxn modelId="{D4C35539-E511-4A01-9662-883682D6E087}" type="presParOf" srcId="{2311DABF-8DAD-4074-88E0-93BD36CE79C0}" destId="{152C4678-665A-4635-AD9E-D1E003442E01}" srcOrd="0" destOrd="0" presId="urn:microsoft.com/office/officeart/2005/8/layout/list1"/>
    <dgm:cxn modelId="{E907DF21-0755-47B9-A425-76E2A263886C}" type="presParOf" srcId="{2311DABF-8DAD-4074-88E0-93BD36CE79C0}" destId="{A0B91BA0-AC0C-4AC2-939E-F9480C24EE2A}" srcOrd="1" destOrd="0" presId="urn:microsoft.com/office/officeart/2005/8/layout/list1"/>
    <dgm:cxn modelId="{2B364BB3-CE95-42EC-822F-53E4D88A750A}" type="presParOf" srcId="{83C0D5F3-B789-4DB5-8D5D-0958C6C62D3A}" destId="{70DEE008-9D8C-4051-853A-889A6640A8C5}" srcOrd="33" destOrd="0" presId="urn:microsoft.com/office/officeart/2005/8/layout/list1"/>
    <dgm:cxn modelId="{62609167-19F4-42A9-998B-C9C4430643C6}" type="presParOf" srcId="{83C0D5F3-B789-4DB5-8D5D-0958C6C62D3A}" destId="{EC2734CB-05B4-41C2-A6D9-14EE5E041951}" srcOrd="34" destOrd="0" presId="urn:microsoft.com/office/officeart/2005/8/layout/list1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4BFDE4F-2DC7-4686-BFF5-F370918F53C4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973DF9-4129-43CB-85C8-FFE85863BF7A}">
      <dgm:prSet phldrT="[Текст]" custT="1"/>
      <dgm:spPr/>
      <dgm:t>
        <a:bodyPr/>
        <a:lstStyle/>
        <a:p>
          <a:r>
            <a:rPr lang="ru-RU" sz="1900" dirty="0" smtClean="0"/>
            <a:t>Вывоз сухого мусора – 926.5 м3</a:t>
          </a:r>
          <a:endParaRPr lang="ru-RU" sz="1900" dirty="0"/>
        </a:p>
      </dgm:t>
    </dgm:pt>
    <dgm:pt modelId="{062FC0F5-4D65-4009-AC52-07B745B1D473}" type="parTrans" cxnId="{E23E5BB0-3FBB-464A-91D8-AE991684C95B}">
      <dgm:prSet/>
      <dgm:spPr/>
      <dgm:t>
        <a:bodyPr/>
        <a:lstStyle/>
        <a:p>
          <a:endParaRPr lang="ru-RU"/>
        </a:p>
      </dgm:t>
    </dgm:pt>
    <dgm:pt modelId="{4406C568-CBBF-43D3-98BD-C3A327CF7876}" type="sibTrans" cxnId="{E23E5BB0-3FBB-464A-91D8-AE991684C95B}">
      <dgm:prSet/>
      <dgm:spPr/>
      <dgm:t>
        <a:bodyPr/>
        <a:lstStyle/>
        <a:p>
          <a:endParaRPr lang="ru-RU"/>
        </a:p>
      </dgm:t>
    </dgm:pt>
    <dgm:pt modelId="{807DD80D-8810-46D8-87AB-EF65FF20CCF1}">
      <dgm:prSet phldrT="[Текст]" custT="1"/>
      <dgm:spPr/>
      <dgm:t>
        <a:bodyPr/>
        <a:lstStyle/>
        <a:p>
          <a:r>
            <a:rPr lang="ru-RU" sz="1900" dirty="0" smtClean="0"/>
            <a:t>Вывоз КГМ – 94 м3. </a:t>
          </a:r>
          <a:endParaRPr lang="ru-RU" sz="1900" dirty="0"/>
        </a:p>
      </dgm:t>
    </dgm:pt>
    <dgm:pt modelId="{9963975D-5DB3-41B6-A529-BD822ECBBF0F}" type="parTrans" cxnId="{C14A56C5-ADCA-472E-BB8B-53E3B478C04C}">
      <dgm:prSet/>
      <dgm:spPr/>
      <dgm:t>
        <a:bodyPr/>
        <a:lstStyle/>
        <a:p>
          <a:endParaRPr lang="ru-RU"/>
        </a:p>
      </dgm:t>
    </dgm:pt>
    <dgm:pt modelId="{F1AFB44E-0637-4480-AD69-BF18AB74EA92}" type="sibTrans" cxnId="{C14A56C5-ADCA-472E-BB8B-53E3B478C04C}">
      <dgm:prSet/>
      <dgm:spPr/>
      <dgm:t>
        <a:bodyPr/>
        <a:lstStyle/>
        <a:p>
          <a:endParaRPr lang="ru-RU"/>
        </a:p>
      </dgm:t>
    </dgm:pt>
    <dgm:pt modelId="{CCD476F6-6877-4919-A49C-D945C7381B81}">
      <dgm:prSet phldrT="[Текст]" custT="1"/>
      <dgm:spPr/>
      <dgm:t>
        <a:bodyPr/>
        <a:lstStyle/>
        <a:p>
          <a:r>
            <a:rPr lang="ru-RU" sz="1700" dirty="0" smtClean="0"/>
            <a:t>Высадка цветов – 54шт. </a:t>
          </a:r>
          <a:endParaRPr lang="ru-RU" sz="1700" dirty="0"/>
        </a:p>
      </dgm:t>
    </dgm:pt>
    <dgm:pt modelId="{40594378-8CE4-430B-90D0-89832200D0BD}" type="parTrans" cxnId="{F5F564AC-CD5D-4673-BEE5-9742010DD624}">
      <dgm:prSet/>
      <dgm:spPr/>
      <dgm:t>
        <a:bodyPr/>
        <a:lstStyle/>
        <a:p>
          <a:endParaRPr lang="ru-RU"/>
        </a:p>
      </dgm:t>
    </dgm:pt>
    <dgm:pt modelId="{ABE12324-3392-46E5-AACE-84CDD58136A7}" type="sibTrans" cxnId="{F5F564AC-CD5D-4673-BEE5-9742010DD624}">
      <dgm:prSet/>
      <dgm:spPr/>
      <dgm:t>
        <a:bodyPr/>
        <a:lstStyle/>
        <a:p>
          <a:endParaRPr lang="ru-RU"/>
        </a:p>
      </dgm:t>
    </dgm:pt>
    <dgm:pt modelId="{35219D1D-DA7A-4234-9811-7F49A1C6E08B}">
      <dgm:prSet custT="1"/>
      <dgm:spPr/>
      <dgm:t>
        <a:bodyPr/>
        <a:lstStyle/>
        <a:p>
          <a:r>
            <a:rPr lang="ru-RU" sz="1900" dirty="0" smtClean="0"/>
            <a:t>Замена песка на детской площадке – 72 м3</a:t>
          </a:r>
          <a:endParaRPr lang="ru-RU" sz="1900" dirty="0"/>
        </a:p>
      </dgm:t>
    </dgm:pt>
    <dgm:pt modelId="{48D7F38F-8C55-446D-9FC2-7A3A90FA22E4}" type="sibTrans" cxnId="{BCB1DCCA-1E1C-4FA6-9E57-97254B5133B0}">
      <dgm:prSet/>
      <dgm:spPr/>
      <dgm:t>
        <a:bodyPr/>
        <a:lstStyle/>
        <a:p>
          <a:endParaRPr lang="ru-RU"/>
        </a:p>
      </dgm:t>
    </dgm:pt>
    <dgm:pt modelId="{F36D3BD1-D6DC-4BF3-AFCE-81619C0C0246}" type="parTrans" cxnId="{BCB1DCCA-1E1C-4FA6-9E57-97254B5133B0}">
      <dgm:prSet/>
      <dgm:spPr/>
      <dgm:t>
        <a:bodyPr/>
        <a:lstStyle/>
        <a:p>
          <a:endParaRPr lang="ru-RU"/>
        </a:p>
      </dgm:t>
    </dgm:pt>
    <dgm:pt modelId="{CB2D7246-0A47-4399-BB24-6918CEE63F6F}">
      <dgm:prSet custT="1"/>
      <dgm:spPr/>
      <dgm:t>
        <a:bodyPr/>
        <a:lstStyle/>
        <a:p>
          <a:r>
            <a:rPr lang="ru-RU" sz="1700" dirty="0" smtClean="0"/>
            <a:t>Вывоз  старого песка с детской площадки – 72 м3 </a:t>
          </a:r>
          <a:endParaRPr lang="ru-RU" sz="1700" dirty="0"/>
        </a:p>
      </dgm:t>
    </dgm:pt>
    <dgm:pt modelId="{8674BE5A-E03B-4B4E-BDD7-DE57D8B1970B}" type="sibTrans" cxnId="{B9063C2E-46B4-4530-8B7B-57B72E308E4D}">
      <dgm:prSet/>
      <dgm:spPr/>
      <dgm:t>
        <a:bodyPr/>
        <a:lstStyle/>
        <a:p>
          <a:endParaRPr lang="ru-RU"/>
        </a:p>
      </dgm:t>
    </dgm:pt>
    <dgm:pt modelId="{480F7F7A-8C0E-4ACE-AF65-F03E5EC41747}" type="parTrans" cxnId="{B9063C2E-46B4-4530-8B7B-57B72E308E4D}">
      <dgm:prSet/>
      <dgm:spPr/>
      <dgm:t>
        <a:bodyPr/>
        <a:lstStyle/>
        <a:p>
          <a:endParaRPr lang="ru-RU"/>
        </a:p>
      </dgm:t>
    </dgm:pt>
    <dgm:pt modelId="{D8F72434-E647-4E4C-B2FF-69C28B61626D}">
      <dgm:prSet phldrT="[Текст]" custT="1"/>
      <dgm:spPr/>
      <dgm:t>
        <a:bodyPr/>
        <a:lstStyle/>
        <a:p>
          <a:r>
            <a:rPr lang="ru-RU" sz="1900" dirty="0" smtClean="0"/>
            <a:t>Ремонт и покраска  мусорных баков </a:t>
          </a:r>
          <a:endParaRPr lang="ru-RU" sz="1900" dirty="0"/>
        </a:p>
      </dgm:t>
    </dgm:pt>
    <dgm:pt modelId="{8CCE3A56-3187-4EB7-94A5-0213FFE1BE3B}" type="sibTrans" cxnId="{074F2C98-0544-419F-9225-F37E82C26D5C}">
      <dgm:prSet/>
      <dgm:spPr/>
      <dgm:t>
        <a:bodyPr/>
        <a:lstStyle/>
        <a:p>
          <a:endParaRPr lang="ru-RU"/>
        </a:p>
      </dgm:t>
    </dgm:pt>
    <dgm:pt modelId="{5F596C2D-B117-46AA-8AC5-CF6EF2B35050}" type="parTrans" cxnId="{074F2C98-0544-419F-9225-F37E82C26D5C}">
      <dgm:prSet/>
      <dgm:spPr/>
      <dgm:t>
        <a:bodyPr/>
        <a:lstStyle/>
        <a:p>
          <a:endParaRPr lang="ru-RU"/>
        </a:p>
      </dgm:t>
    </dgm:pt>
    <dgm:pt modelId="{BBCE6317-878C-4E91-9260-A1914050BDA6}">
      <dgm:prSet phldrT="[Текст]" custT="1"/>
      <dgm:spPr/>
      <dgm:t>
        <a:bodyPr/>
        <a:lstStyle/>
        <a:p>
          <a:r>
            <a:rPr lang="ru-RU" sz="1900" dirty="0" smtClean="0"/>
            <a:t>Покраска детской площадки, ремонт качелей </a:t>
          </a:r>
          <a:endParaRPr lang="ru-RU" sz="1900" dirty="0"/>
        </a:p>
      </dgm:t>
    </dgm:pt>
    <dgm:pt modelId="{A87F59B6-07A3-4BE4-ADE4-6EC02F3E1933}" type="parTrans" cxnId="{71355998-B2FF-4472-9416-A64DD0B6B9E9}">
      <dgm:prSet/>
      <dgm:spPr/>
      <dgm:t>
        <a:bodyPr/>
        <a:lstStyle/>
        <a:p>
          <a:endParaRPr lang="ru-RU"/>
        </a:p>
      </dgm:t>
    </dgm:pt>
    <dgm:pt modelId="{4ECED425-922F-4D33-8FD1-1A653CC5F886}" type="sibTrans" cxnId="{71355998-B2FF-4472-9416-A64DD0B6B9E9}">
      <dgm:prSet/>
      <dgm:spPr/>
      <dgm:t>
        <a:bodyPr/>
        <a:lstStyle/>
        <a:p>
          <a:endParaRPr lang="ru-RU"/>
        </a:p>
      </dgm:t>
    </dgm:pt>
    <dgm:pt modelId="{705BEA16-0CBB-4E45-AA90-D1A5D9595899}">
      <dgm:prSet phldrT="[Текст]" custT="1"/>
      <dgm:spPr/>
      <dgm:t>
        <a:bodyPr/>
        <a:lstStyle/>
        <a:p>
          <a:r>
            <a:rPr lang="ru-RU" sz="1200" dirty="0" smtClean="0"/>
            <a:t>Сбор мусора под домом, сбор мусора на чердаке и вокруг домов – 26 мешков  </a:t>
          </a:r>
          <a:endParaRPr lang="ru-RU" sz="1200" dirty="0"/>
        </a:p>
      </dgm:t>
    </dgm:pt>
    <dgm:pt modelId="{F271DF21-0AF2-4F78-B6AB-16D0B2A3B161}" type="parTrans" cxnId="{D15ED77A-273D-4060-83AD-27DFDA3F4616}">
      <dgm:prSet/>
      <dgm:spPr/>
      <dgm:t>
        <a:bodyPr/>
        <a:lstStyle/>
        <a:p>
          <a:endParaRPr lang="ru-RU"/>
        </a:p>
      </dgm:t>
    </dgm:pt>
    <dgm:pt modelId="{F270DEC8-4878-4B4F-B95C-F9BE1ED6396D}" type="sibTrans" cxnId="{D15ED77A-273D-4060-83AD-27DFDA3F4616}">
      <dgm:prSet/>
      <dgm:spPr/>
      <dgm:t>
        <a:bodyPr/>
        <a:lstStyle/>
        <a:p>
          <a:endParaRPr lang="ru-RU"/>
        </a:p>
      </dgm:t>
    </dgm:pt>
    <dgm:pt modelId="{24CCB614-0EB9-4EA7-8F54-5D3471A6EAE6}">
      <dgm:prSet phldrT="[Текст]" custT="1"/>
      <dgm:spPr/>
      <dgm:t>
        <a:bodyPr/>
        <a:lstStyle/>
        <a:p>
          <a:r>
            <a:rPr lang="ru-RU" sz="1900" dirty="0" smtClean="0"/>
            <a:t>Сброс снега с крыши – 1140 м2 </a:t>
          </a:r>
          <a:endParaRPr lang="ru-RU" sz="1900" dirty="0"/>
        </a:p>
      </dgm:t>
    </dgm:pt>
    <dgm:pt modelId="{0993DC3D-0426-418E-93E0-56DA404838D7}" type="parTrans" cxnId="{D046ABA3-306D-4B25-BA86-414EBF5AAA60}">
      <dgm:prSet/>
      <dgm:spPr/>
      <dgm:t>
        <a:bodyPr/>
        <a:lstStyle/>
        <a:p>
          <a:endParaRPr lang="ru-RU"/>
        </a:p>
      </dgm:t>
    </dgm:pt>
    <dgm:pt modelId="{9A2FB146-B181-427B-9361-BD4DA633353C}" type="sibTrans" cxnId="{D046ABA3-306D-4B25-BA86-414EBF5AAA60}">
      <dgm:prSet/>
      <dgm:spPr/>
      <dgm:t>
        <a:bodyPr/>
        <a:lstStyle/>
        <a:p>
          <a:endParaRPr lang="ru-RU"/>
        </a:p>
      </dgm:t>
    </dgm:pt>
    <dgm:pt modelId="{15A2BB75-82DA-43A9-951C-EFA5000E35B4}">
      <dgm:prSet phldrT="[Текст]" custT="1"/>
      <dgm:spPr/>
      <dgm:t>
        <a:bodyPr/>
        <a:lstStyle/>
        <a:p>
          <a:r>
            <a:rPr lang="ru-RU" sz="1900" dirty="0" smtClean="0"/>
            <a:t>Вывоз снега – 16 м3</a:t>
          </a:r>
          <a:endParaRPr lang="ru-RU" sz="1900" dirty="0"/>
        </a:p>
      </dgm:t>
    </dgm:pt>
    <dgm:pt modelId="{C29A4D83-0F4F-4AF3-863F-579E849851C5}" type="parTrans" cxnId="{DEBC106F-8474-45B5-98D9-A0685A3ACE59}">
      <dgm:prSet/>
      <dgm:spPr/>
      <dgm:t>
        <a:bodyPr/>
        <a:lstStyle/>
        <a:p>
          <a:endParaRPr lang="ru-RU"/>
        </a:p>
      </dgm:t>
    </dgm:pt>
    <dgm:pt modelId="{8B59EDD6-C3A2-4E80-875A-DC6A50F04804}" type="sibTrans" cxnId="{DEBC106F-8474-45B5-98D9-A0685A3ACE59}">
      <dgm:prSet/>
      <dgm:spPr/>
      <dgm:t>
        <a:bodyPr/>
        <a:lstStyle/>
        <a:p>
          <a:endParaRPr lang="ru-RU"/>
        </a:p>
      </dgm:t>
    </dgm:pt>
    <dgm:pt modelId="{05048AA1-E165-4A8E-A788-41C9C7C14A80}">
      <dgm:prSet phldrT="[Текст]" custT="1"/>
      <dgm:spPr/>
      <dgm:t>
        <a:bodyPr/>
        <a:lstStyle/>
        <a:p>
          <a:r>
            <a:rPr lang="ru-RU" sz="1500" dirty="0" smtClean="0"/>
            <a:t>Скос травы – 600 м2  </a:t>
          </a:r>
          <a:endParaRPr lang="ru-RU" sz="1500" dirty="0"/>
        </a:p>
      </dgm:t>
    </dgm:pt>
    <dgm:pt modelId="{A5B80065-436F-4F2E-AA6E-15F9AC20E07F}" type="parTrans" cxnId="{6F7F8A16-45CD-4318-B42A-ECB6CFFD7693}">
      <dgm:prSet/>
      <dgm:spPr/>
      <dgm:t>
        <a:bodyPr/>
        <a:lstStyle/>
        <a:p>
          <a:endParaRPr lang="ru-RU"/>
        </a:p>
      </dgm:t>
    </dgm:pt>
    <dgm:pt modelId="{D30F2B67-3C58-4398-89B1-3EEE28B2CD62}" type="sibTrans" cxnId="{6F7F8A16-45CD-4318-B42A-ECB6CFFD7693}">
      <dgm:prSet/>
      <dgm:spPr/>
      <dgm:t>
        <a:bodyPr/>
        <a:lstStyle/>
        <a:p>
          <a:endParaRPr lang="ru-RU"/>
        </a:p>
      </dgm:t>
    </dgm:pt>
    <dgm:pt modelId="{07477CF3-E20A-41BE-BF59-05F24602E669}">
      <dgm:prSet phldrT="[Текст]" custT="1"/>
      <dgm:spPr/>
      <dgm:t>
        <a:bodyPr/>
        <a:lstStyle/>
        <a:p>
          <a:r>
            <a:rPr lang="ru-RU" sz="1500" dirty="0" smtClean="0"/>
            <a:t>Сбор сухой травы  - 27 мешков </a:t>
          </a:r>
          <a:endParaRPr lang="ru-RU" sz="1500" dirty="0"/>
        </a:p>
      </dgm:t>
    </dgm:pt>
    <dgm:pt modelId="{E716C1FB-2815-42F6-90FA-C334E02E2FDF}" type="parTrans" cxnId="{CDF544E7-6ABC-4435-937D-560BF6220EA1}">
      <dgm:prSet/>
      <dgm:spPr/>
      <dgm:t>
        <a:bodyPr/>
        <a:lstStyle/>
        <a:p>
          <a:endParaRPr lang="ru-RU"/>
        </a:p>
      </dgm:t>
    </dgm:pt>
    <dgm:pt modelId="{F3793B0C-B1FA-4E1B-88F3-20EC577A2F84}" type="sibTrans" cxnId="{CDF544E7-6ABC-4435-937D-560BF6220EA1}">
      <dgm:prSet/>
      <dgm:spPr/>
      <dgm:t>
        <a:bodyPr/>
        <a:lstStyle/>
        <a:p>
          <a:endParaRPr lang="ru-RU"/>
        </a:p>
      </dgm:t>
    </dgm:pt>
    <dgm:pt modelId="{7ABD2A0D-0314-4FAD-9660-A5AF02AFF8CE}">
      <dgm:prSet phldrT="[Текст]" custT="1"/>
      <dgm:spPr/>
      <dgm:t>
        <a:bodyPr/>
        <a:lstStyle/>
        <a:p>
          <a:r>
            <a:rPr lang="ru-RU" sz="1500" dirty="0" smtClean="0"/>
            <a:t>Дезинфекция на детской площадке </a:t>
          </a:r>
          <a:endParaRPr lang="ru-RU" sz="1500" dirty="0"/>
        </a:p>
      </dgm:t>
    </dgm:pt>
    <dgm:pt modelId="{017DF59C-1E94-4FDE-824C-AB3E463CF593}" type="parTrans" cxnId="{C1B070D0-0880-4E25-8D9B-54D78887AAF5}">
      <dgm:prSet/>
      <dgm:spPr/>
      <dgm:t>
        <a:bodyPr/>
        <a:lstStyle/>
        <a:p>
          <a:endParaRPr lang="ru-RU"/>
        </a:p>
      </dgm:t>
    </dgm:pt>
    <dgm:pt modelId="{F1DC1E0D-7AC3-407D-AB04-C551D4AB6A43}" type="sibTrans" cxnId="{C1B070D0-0880-4E25-8D9B-54D78887AAF5}">
      <dgm:prSet/>
      <dgm:spPr/>
      <dgm:t>
        <a:bodyPr/>
        <a:lstStyle/>
        <a:p>
          <a:endParaRPr lang="ru-RU"/>
        </a:p>
      </dgm:t>
    </dgm:pt>
    <dgm:pt modelId="{83C0D5F3-B789-4DB5-8D5D-0958C6C62D3A}" type="pres">
      <dgm:prSet presAssocID="{A4BFDE4F-2DC7-4686-BFF5-F370918F53C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F5F80D-911F-4180-A155-5C3C14AD3452}" type="pres">
      <dgm:prSet presAssocID="{20973DF9-4129-43CB-85C8-FFE85863BF7A}" presName="parentLin" presStyleCnt="0"/>
      <dgm:spPr/>
    </dgm:pt>
    <dgm:pt modelId="{6201BCC1-17B8-409E-9ADD-3288BC80A385}" type="pres">
      <dgm:prSet presAssocID="{20973DF9-4129-43CB-85C8-FFE85863BF7A}" presName="parentLeftMargin" presStyleLbl="node1" presStyleIdx="0" presStyleCnt="13"/>
      <dgm:spPr/>
      <dgm:t>
        <a:bodyPr/>
        <a:lstStyle/>
        <a:p>
          <a:endParaRPr lang="ru-RU"/>
        </a:p>
      </dgm:t>
    </dgm:pt>
    <dgm:pt modelId="{324E0A38-8F27-40B1-A27F-175861C150D2}" type="pres">
      <dgm:prSet presAssocID="{20973DF9-4129-43CB-85C8-FFE85863BF7A}" presName="parentText" presStyleLbl="node1" presStyleIdx="0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6C3B80-D6B7-49B9-9041-77C18CC69B3D}" type="pres">
      <dgm:prSet presAssocID="{20973DF9-4129-43CB-85C8-FFE85863BF7A}" presName="negativeSpace" presStyleCnt="0"/>
      <dgm:spPr/>
    </dgm:pt>
    <dgm:pt modelId="{358FF3AC-D5C0-4F4D-8611-7C00824D2727}" type="pres">
      <dgm:prSet presAssocID="{20973DF9-4129-43CB-85C8-FFE85863BF7A}" presName="childText" presStyleLbl="conFgAcc1" presStyleIdx="0" presStyleCnt="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85CE4D-567D-4287-AF49-39A9446C813C}" type="pres">
      <dgm:prSet presAssocID="{4406C568-CBBF-43D3-98BD-C3A327CF7876}" presName="spaceBetweenRectangles" presStyleCnt="0"/>
      <dgm:spPr/>
    </dgm:pt>
    <dgm:pt modelId="{5D167D9F-2364-495B-92C0-EE3D56174D16}" type="pres">
      <dgm:prSet presAssocID="{807DD80D-8810-46D8-87AB-EF65FF20CCF1}" presName="parentLin" presStyleCnt="0"/>
      <dgm:spPr/>
    </dgm:pt>
    <dgm:pt modelId="{37BF2B53-D774-4C34-BA48-067CE276190D}" type="pres">
      <dgm:prSet presAssocID="{807DD80D-8810-46D8-87AB-EF65FF20CCF1}" presName="parentLeftMargin" presStyleLbl="node1" presStyleIdx="0" presStyleCnt="13"/>
      <dgm:spPr/>
      <dgm:t>
        <a:bodyPr/>
        <a:lstStyle/>
        <a:p>
          <a:endParaRPr lang="ru-RU"/>
        </a:p>
      </dgm:t>
    </dgm:pt>
    <dgm:pt modelId="{D6EEC26F-4767-4A1D-BF62-991E98F63CE2}" type="pres">
      <dgm:prSet presAssocID="{807DD80D-8810-46D8-87AB-EF65FF20CCF1}" presName="parentText" presStyleLbl="node1" presStyleIdx="1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976242-D3D8-4122-8333-091C057CE8CA}" type="pres">
      <dgm:prSet presAssocID="{807DD80D-8810-46D8-87AB-EF65FF20CCF1}" presName="negativeSpace" presStyleCnt="0"/>
      <dgm:spPr/>
    </dgm:pt>
    <dgm:pt modelId="{471CA157-976A-4D76-B7FE-FAAE00B681CE}" type="pres">
      <dgm:prSet presAssocID="{807DD80D-8810-46D8-87AB-EF65FF20CCF1}" presName="childText" presStyleLbl="conFgAcc1" presStyleIdx="1" presStyleCnt="13">
        <dgm:presLayoutVars>
          <dgm:bulletEnabled val="1"/>
        </dgm:presLayoutVars>
      </dgm:prSet>
      <dgm:spPr/>
    </dgm:pt>
    <dgm:pt modelId="{32AC3263-24ED-45C4-BDE2-AB9B1420375E}" type="pres">
      <dgm:prSet presAssocID="{F1AFB44E-0637-4480-AD69-BF18AB74EA92}" presName="spaceBetweenRectangles" presStyleCnt="0"/>
      <dgm:spPr/>
    </dgm:pt>
    <dgm:pt modelId="{CF5D7DD0-A6B8-4CFB-8C2A-9DFD8FAE59B5}" type="pres">
      <dgm:prSet presAssocID="{CCD476F6-6877-4919-A49C-D945C7381B81}" presName="parentLin" presStyleCnt="0"/>
      <dgm:spPr/>
    </dgm:pt>
    <dgm:pt modelId="{BDA68A23-47FE-4E0D-8CA0-85D512D9F1E8}" type="pres">
      <dgm:prSet presAssocID="{CCD476F6-6877-4919-A49C-D945C7381B81}" presName="parentLeftMargin" presStyleLbl="node1" presStyleIdx="1" presStyleCnt="13"/>
      <dgm:spPr/>
      <dgm:t>
        <a:bodyPr/>
        <a:lstStyle/>
        <a:p>
          <a:endParaRPr lang="ru-RU"/>
        </a:p>
      </dgm:t>
    </dgm:pt>
    <dgm:pt modelId="{B9B85A93-C269-474C-80F0-3453D9E3F265}" type="pres">
      <dgm:prSet presAssocID="{CCD476F6-6877-4919-A49C-D945C7381B81}" presName="parentText" presStyleLbl="node1" presStyleIdx="2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AC30E-44DE-4345-90F7-B4FC4B7A54F6}" type="pres">
      <dgm:prSet presAssocID="{CCD476F6-6877-4919-A49C-D945C7381B81}" presName="negativeSpace" presStyleCnt="0"/>
      <dgm:spPr/>
    </dgm:pt>
    <dgm:pt modelId="{6193B41C-E75F-4D40-804C-B5F45FED8ECE}" type="pres">
      <dgm:prSet presAssocID="{CCD476F6-6877-4919-A49C-D945C7381B81}" presName="childText" presStyleLbl="conFgAcc1" presStyleIdx="2" presStyleCnt="13">
        <dgm:presLayoutVars>
          <dgm:bulletEnabled val="1"/>
        </dgm:presLayoutVars>
      </dgm:prSet>
      <dgm:spPr/>
    </dgm:pt>
    <dgm:pt modelId="{711F50AA-B432-4A73-AEF5-6DA1123E829A}" type="pres">
      <dgm:prSet presAssocID="{ABE12324-3392-46E5-AACE-84CDD58136A7}" presName="spaceBetweenRectangles" presStyleCnt="0"/>
      <dgm:spPr/>
    </dgm:pt>
    <dgm:pt modelId="{BDBC1741-3879-403C-AAE5-A77F3711B338}" type="pres">
      <dgm:prSet presAssocID="{35219D1D-DA7A-4234-9811-7F49A1C6E08B}" presName="parentLin" presStyleCnt="0"/>
      <dgm:spPr/>
    </dgm:pt>
    <dgm:pt modelId="{F3BEBE99-FF44-4F84-8734-B4D7D945706F}" type="pres">
      <dgm:prSet presAssocID="{35219D1D-DA7A-4234-9811-7F49A1C6E08B}" presName="parentLeftMargin" presStyleLbl="node1" presStyleIdx="2" presStyleCnt="13"/>
      <dgm:spPr/>
      <dgm:t>
        <a:bodyPr/>
        <a:lstStyle/>
        <a:p>
          <a:endParaRPr lang="ru-RU"/>
        </a:p>
      </dgm:t>
    </dgm:pt>
    <dgm:pt modelId="{23011221-5C6A-4B74-A27C-EBE08ED76F88}" type="pres">
      <dgm:prSet presAssocID="{35219D1D-DA7A-4234-9811-7F49A1C6E08B}" presName="parentText" presStyleLbl="node1" presStyleIdx="3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72369A-5468-42D0-A591-712C131DDBF6}" type="pres">
      <dgm:prSet presAssocID="{35219D1D-DA7A-4234-9811-7F49A1C6E08B}" presName="negativeSpace" presStyleCnt="0"/>
      <dgm:spPr/>
    </dgm:pt>
    <dgm:pt modelId="{F5B70FC5-92BB-4730-BC92-73562B86A22B}" type="pres">
      <dgm:prSet presAssocID="{35219D1D-DA7A-4234-9811-7F49A1C6E08B}" presName="childText" presStyleLbl="conFgAcc1" presStyleIdx="3" presStyleCnt="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3DE2C9-F878-4243-AE78-88E1BF67E187}" type="pres">
      <dgm:prSet presAssocID="{48D7F38F-8C55-446D-9FC2-7A3A90FA22E4}" presName="spaceBetweenRectangles" presStyleCnt="0"/>
      <dgm:spPr/>
    </dgm:pt>
    <dgm:pt modelId="{C0301CB4-8BB6-4A78-AEAF-D1950AF46576}" type="pres">
      <dgm:prSet presAssocID="{CB2D7246-0A47-4399-BB24-6918CEE63F6F}" presName="parentLin" presStyleCnt="0"/>
      <dgm:spPr/>
    </dgm:pt>
    <dgm:pt modelId="{1B951DBC-EC6B-42E9-B303-48A6E10CEC9A}" type="pres">
      <dgm:prSet presAssocID="{CB2D7246-0A47-4399-BB24-6918CEE63F6F}" presName="parentLeftMargin" presStyleLbl="node1" presStyleIdx="3" presStyleCnt="13"/>
      <dgm:spPr/>
      <dgm:t>
        <a:bodyPr/>
        <a:lstStyle/>
        <a:p>
          <a:endParaRPr lang="ru-RU"/>
        </a:p>
      </dgm:t>
    </dgm:pt>
    <dgm:pt modelId="{8DF34743-1656-4477-B49D-2F6B2737E9F0}" type="pres">
      <dgm:prSet presAssocID="{CB2D7246-0A47-4399-BB24-6918CEE63F6F}" presName="parentText" presStyleLbl="node1" presStyleIdx="4" presStyleCnt="13" custLinFactNeighborX="-2439" custLinFactNeighborY="-948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262043-3412-48DC-B2C5-3A333940C15F}" type="pres">
      <dgm:prSet presAssocID="{CB2D7246-0A47-4399-BB24-6918CEE63F6F}" presName="negativeSpace" presStyleCnt="0"/>
      <dgm:spPr/>
    </dgm:pt>
    <dgm:pt modelId="{9B432B18-1A27-4AF5-AA47-C19F4B409B79}" type="pres">
      <dgm:prSet presAssocID="{CB2D7246-0A47-4399-BB24-6918CEE63F6F}" presName="childText" presStyleLbl="conFgAcc1" presStyleIdx="4" presStyleCnt="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70AA0E-17E3-4366-BF82-9BE03442F14B}" type="pres">
      <dgm:prSet presAssocID="{8674BE5A-E03B-4B4E-BDD7-DE57D8B1970B}" presName="spaceBetweenRectangles" presStyleCnt="0"/>
      <dgm:spPr/>
    </dgm:pt>
    <dgm:pt modelId="{9E5A2F24-4C98-4576-959C-81496297552A}" type="pres">
      <dgm:prSet presAssocID="{D8F72434-E647-4E4C-B2FF-69C28B61626D}" presName="parentLin" presStyleCnt="0"/>
      <dgm:spPr/>
    </dgm:pt>
    <dgm:pt modelId="{4EB0CF8A-BFBC-446C-A1F1-259FCF7D48A8}" type="pres">
      <dgm:prSet presAssocID="{D8F72434-E647-4E4C-B2FF-69C28B61626D}" presName="parentLeftMargin" presStyleLbl="node1" presStyleIdx="4" presStyleCnt="13"/>
      <dgm:spPr/>
      <dgm:t>
        <a:bodyPr/>
        <a:lstStyle/>
        <a:p>
          <a:endParaRPr lang="ru-RU"/>
        </a:p>
      </dgm:t>
    </dgm:pt>
    <dgm:pt modelId="{5FB19316-27ED-4EF3-B972-A513E5231BC9}" type="pres">
      <dgm:prSet presAssocID="{D8F72434-E647-4E4C-B2FF-69C28B61626D}" presName="parentText" presStyleLbl="node1" presStyleIdx="5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1942B5-0963-4C66-B995-8EF519B2761D}" type="pres">
      <dgm:prSet presAssocID="{D8F72434-E647-4E4C-B2FF-69C28B61626D}" presName="negativeSpace" presStyleCnt="0"/>
      <dgm:spPr/>
    </dgm:pt>
    <dgm:pt modelId="{1AAD8B56-6EED-4CB0-93BB-9A13E5CE7B4C}" type="pres">
      <dgm:prSet presAssocID="{D8F72434-E647-4E4C-B2FF-69C28B61626D}" presName="childText" presStyleLbl="conFgAcc1" presStyleIdx="5" presStyleCnt="13">
        <dgm:presLayoutVars>
          <dgm:bulletEnabled val="1"/>
        </dgm:presLayoutVars>
      </dgm:prSet>
      <dgm:spPr/>
    </dgm:pt>
    <dgm:pt modelId="{002EF598-BACB-49A7-80C9-991B93FED92B}" type="pres">
      <dgm:prSet presAssocID="{8CCE3A56-3187-4EB7-94A5-0213FFE1BE3B}" presName="spaceBetweenRectangles" presStyleCnt="0"/>
      <dgm:spPr/>
    </dgm:pt>
    <dgm:pt modelId="{CF366189-F359-4224-BBC3-0CC2E871B53A}" type="pres">
      <dgm:prSet presAssocID="{BBCE6317-878C-4E91-9260-A1914050BDA6}" presName="parentLin" presStyleCnt="0"/>
      <dgm:spPr/>
    </dgm:pt>
    <dgm:pt modelId="{1ED91F2C-0D89-4097-BB85-A5C12294E22E}" type="pres">
      <dgm:prSet presAssocID="{BBCE6317-878C-4E91-9260-A1914050BDA6}" presName="parentLeftMargin" presStyleLbl="node1" presStyleIdx="5" presStyleCnt="13"/>
      <dgm:spPr/>
      <dgm:t>
        <a:bodyPr/>
        <a:lstStyle/>
        <a:p>
          <a:endParaRPr lang="ru-RU"/>
        </a:p>
      </dgm:t>
    </dgm:pt>
    <dgm:pt modelId="{10C4D6D2-09F2-4AB2-8CEE-4AF0F70AEF96}" type="pres">
      <dgm:prSet presAssocID="{BBCE6317-878C-4E91-9260-A1914050BDA6}" presName="parentText" presStyleLbl="node1" presStyleIdx="6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53EC75-A329-4EFB-8707-DAD52FCC341E}" type="pres">
      <dgm:prSet presAssocID="{BBCE6317-878C-4E91-9260-A1914050BDA6}" presName="negativeSpace" presStyleCnt="0"/>
      <dgm:spPr/>
    </dgm:pt>
    <dgm:pt modelId="{BF13ADB0-F228-4F0D-9405-D8E36BF4AF7F}" type="pres">
      <dgm:prSet presAssocID="{BBCE6317-878C-4E91-9260-A1914050BDA6}" presName="childText" presStyleLbl="conFgAcc1" presStyleIdx="6" presStyleCnt="13">
        <dgm:presLayoutVars>
          <dgm:bulletEnabled val="1"/>
        </dgm:presLayoutVars>
      </dgm:prSet>
      <dgm:spPr/>
    </dgm:pt>
    <dgm:pt modelId="{A32AB6DF-362A-491E-99ED-D11CD578E0A4}" type="pres">
      <dgm:prSet presAssocID="{4ECED425-922F-4D33-8FD1-1A653CC5F886}" presName="spaceBetweenRectangles" presStyleCnt="0"/>
      <dgm:spPr/>
    </dgm:pt>
    <dgm:pt modelId="{918A0675-28D3-401A-BEE0-CC0653A91D0B}" type="pres">
      <dgm:prSet presAssocID="{705BEA16-0CBB-4E45-AA90-D1A5D9595899}" presName="parentLin" presStyleCnt="0"/>
      <dgm:spPr/>
    </dgm:pt>
    <dgm:pt modelId="{67BA8B0B-EE7D-4983-A2B7-F0BFE07E694E}" type="pres">
      <dgm:prSet presAssocID="{705BEA16-0CBB-4E45-AA90-D1A5D9595899}" presName="parentLeftMargin" presStyleLbl="node1" presStyleIdx="6" presStyleCnt="13"/>
      <dgm:spPr/>
      <dgm:t>
        <a:bodyPr/>
        <a:lstStyle/>
        <a:p>
          <a:endParaRPr lang="ru-RU"/>
        </a:p>
      </dgm:t>
    </dgm:pt>
    <dgm:pt modelId="{2922FB01-17CC-4894-871D-B5FEE41FED25}" type="pres">
      <dgm:prSet presAssocID="{705BEA16-0CBB-4E45-AA90-D1A5D9595899}" presName="parentText" presStyleLbl="node1" presStyleIdx="7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714784-9B7D-40DB-B52F-9FD1A3DCD1C0}" type="pres">
      <dgm:prSet presAssocID="{705BEA16-0CBB-4E45-AA90-D1A5D9595899}" presName="negativeSpace" presStyleCnt="0"/>
      <dgm:spPr/>
    </dgm:pt>
    <dgm:pt modelId="{558929E3-601B-4336-A9D6-2013EF41FBD2}" type="pres">
      <dgm:prSet presAssocID="{705BEA16-0CBB-4E45-AA90-D1A5D9595899}" presName="childText" presStyleLbl="conFgAcc1" presStyleIdx="7" presStyleCnt="13">
        <dgm:presLayoutVars>
          <dgm:bulletEnabled val="1"/>
        </dgm:presLayoutVars>
      </dgm:prSet>
      <dgm:spPr/>
    </dgm:pt>
    <dgm:pt modelId="{2B706D2C-4D02-4756-9C0C-0D7DEA1BF30B}" type="pres">
      <dgm:prSet presAssocID="{F270DEC8-4878-4B4F-B95C-F9BE1ED6396D}" presName="spaceBetweenRectangles" presStyleCnt="0"/>
      <dgm:spPr/>
    </dgm:pt>
    <dgm:pt modelId="{2311DABF-8DAD-4074-88E0-93BD36CE79C0}" type="pres">
      <dgm:prSet presAssocID="{24CCB614-0EB9-4EA7-8F54-5D3471A6EAE6}" presName="parentLin" presStyleCnt="0"/>
      <dgm:spPr/>
    </dgm:pt>
    <dgm:pt modelId="{152C4678-665A-4635-AD9E-D1E003442E01}" type="pres">
      <dgm:prSet presAssocID="{24CCB614-0EB9-4EA7-8F54-5D3471A6EAE6}" presName="parentLeftMargin" presStyleLbl="node1" presStyleIdx="7" presStyleCnt="13"/>
      <dgm:spPr/>
      <dgm:t>
        <a:bodyPr/>
        <a:lstStyle/>
        <a:p>
          <a:endParaRPr lang="ru-RU"/>
        </a:p>
      </dgm:t>
    </dgm:pt>
    <dgm:pt modelId="{A0B91BA0-AC0C-4AC2-939E-F9480C24EE2A}" type="pres">
      <dgm:prSet presAssocID="{24CCB614-0EB9-4EA7-8F54-5D3471A6EAE6}" presName="parentText" presStyleLbl="node1" presStyleIdx="8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DEE008-9D8C-4051-853A-889A6640A8C5}" type="pres">
      <dgm:prSet presAssocID="{24CCB614-0EB9-4EA7-8F54-5D3471A6EAE6}" presName="negativeSpace" presStyleCnt="0"/>
      <dgm:spPr/>
    </dgm:pt>
    <dgm:pt modelId="{EC2734CB-05B4-41C2-A6D9-14EE5E041951}" type="pres">
      <dgm:prSet presAssocID="{24CCB614-0EB9-4EA7-8F54-5D3471A6EAE6}" presName="childText" presStyleLbl="conFgAcc1" presStyleIdx="8" presStyleCnt="13">
        <dgm:presLayoutVars>
          <dgm:bulletEnabled val="1"/>
        </dgm:presLayoutVars>
      </dgm:prSet>
      <dgm:spPr/>
    </dgm:pt>
    <dgm:pt modelId="{5292B726-53B3-4532-BBB7-19CC3E54776E}" type="pres">
      <dgm:prSet presAssocID="{9A2FB146-B181-427B-9361-BD4DA633353C}" presName="spaceBetweenRectangles" presStyleCnt="0"/>
      <dgm:spPr/>
    </dgm:pt>
    <dgm:pt modelId="{489F209B-303B-4D15-B7DA-224516BEF40C}" type="pres">
      <dgm:prSet presAssocID="{15A2BB75-82DA-43A9-951C-EFA5000E35B4}" presName="parentLin" presStyleCnt="0"/>
      <dgm:spPr/>
    </dgm:pt>
    <dgm:pt modelId="{91375110-5032-4634-85C2-1293569D6FD8}" type="pres">
      <dgm:prSet presAssocID="{15A2BB75-82DA-43A9-951C-EFA5000E35B4}" presName="parentLeftMargin" presStyleLbl="node1" presStyleIdx="8" presStyleCnt="13"/>
      <dgm:spPr/>
      <dgm:t>
        <a:bodyPr/>
        <a:lstStyle/>
        <a:p>
          <a:endParaRPr lang="ru-RU"/>
        </a:p>
      </dgm:t>
    </dgm:pt>
    <dgm:pt modelId="{0C86A48F-899F-4C19-AA06-DFF2D0C5425D}" type="pres">
      <dgm:prSet presAssocID="{15A2BB75-82DA-43A9-951C-EFA5000E35B4}" presName="parentText" presStyleLbl="node1" presStyleIdx="9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C300E2-3E57-4A0D-A702-19418D3225A0}" type="pres">
      <dgm:prSet presAssocID="{15A2BB75-82DA-43A9-951C-EFA5000E35B4}" presName="negativeSpace" presStyleCnt="0"/>
      <dgm:spPr/>
    </dgm:pt>
    <dgm:pt modelId="{F62C8461-BA38-4116-8DDA-31D9816839DF}" type="pres">
      <dgm:prSet presAssocID="{15A2BB75-82DA-43A9-951C-EFA5000E35B4}" presName="childText" presStyleLbl="conFgAcc1" presStyleIdx="9" presStyleCnt="13">
        <dgm:presLayoutVars>
          <dgm:bulletEnabled val="1"/>
        </dgm:presLayoutVars>
      </dgm:prSet>
      <dgm:spPr/>
    </dgm:pt>
    <dgm:pt modelId="{A60BF162-4388-4AD6-85A4-658783D936E1}" type="pres">
      <dgm:prSet presAssocID="{8B59EDD6-C3A2-4E80-875A-DC6A50F04804}" presName="spaceBetweenRectangles" presStyleCnt="0"/>
      <dgm:spPr/>
    </dgm:pt>
    <dgm:pt modelId="{DA0B304D-0022-4CD2-B25A-CBC0A0B17425}" type="pres">
      <dgm:prSet presAssocID="{05048AA1-E165-4A8E-A788-41C9C7C14A80}" presName="parentLin" presStyleCnt="0"/>
      <dgm:spPr/>
    </dgm:pt>
    <dgm:pt modelId="{A18D90D9-DEF4-4B36-9DC4-65F39F4CA7F3}" type="pres">
      <dgm:prSet presAssocID="{05048AA1-E165-4A8E-A788-41C9C7C14A80}" presName="parentLeftMargin" presStyleLbl="node1" presStyleIdx="9" presStyleCnt="13"/>
      <dgm:spPr/>
      <dgm:t>
        <a:bodyPr/>
        <a:lstStyle/>
        <a:p>
          <a:endParaRPr lang="ru-RU"/>
        </a:p>
      </dgm:t>
    </dgm:pt>
    <dgm:pt modelId="{0DC2983C-2BA5-4FC8-9635-25284840628D}" type="pres">
      <dgm:prSet presAssocID="{05048AA1-E165-4A8E-A788-41C9C7C14A80}" presName="parentText" presStyleLbl="node1" presStyleIdx="10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168887-8DD2-4605-BD64-FE3933489993}" type="pres">
      <dgm:prSet presAssocID="{05048AA1-E165-4A8E-A788-41C9C7C14A80}" presName="negativeSpace" presStyleCnt="0"/>
      <dgm:spPr/>
    </dgm:pt>
    <dgm:pt modelId="{52C85131-2918-49A2-A876-A325B0ACE6DB}" type="pres">
      <dgm:prSet presAssocID="{05048AA1-E165-4A8E-A788-41C9C7C14A80}" presName="childText" presStyleLbl="conFgAcc1" presStyleIdx="10" presStyleCnt="13">
        <dgm:presLayoutVars>
          <dgm:bulletEnabled val="1"/>
        </dgm:presLayoutVars>
      </dgm:prSet>
      <dgm:spPr/>
    </dgm:pt>
    <dgm:pt modelId="{B19C3EF3-99AA-42F8-A9CC-D8DAEB1266F2}" type="pres">
      <dgm:prSet presAssocID="{D30F2B67-3C58-4398-89B1-3EEE28B2CD62}" presName="spaceBetweenRectangles" presStyleCnt="0"/>
      <dgm:spPr/>
    </dgm:pt>
    <dgm:pt modelId="{39E5CAE0-A972-43B2-A873-CEF001AC14EE}" type="pres">
      <dgm:prSet presAssocID="{07477CF3-E20A-41BE-BF59-05F24602E669}" presName="parentLin" presStyleCnt="0"/>
      <dgm:spPr/>
    </dgm:pt>
    <dgm:pt modelId="{62B02281-C69C-4AB6-B512-D5E3C78D704A}" type="pres">
      <dgm:prSet presAssocID="{07477CF3-E20A-41BE-BF59-05F24602E669}" presName="parentLeftMargin" presStyleLbl="node1" presStyleIdx="10" presStyleCnt="13"/>
      <dgm:spPr/>
      <dgm:t>
        <a:bodyPr/>
        <a:lstStyle/>
        <a:p>
          <a:endParaRPr lang="ru-RU"/>
        </a:p>
      </dgm:t>
    </dgm:pt>
    <dgm:pt modelId="{A3EF287D-E750-46B8-BA6D-BB4384285779}" type="pres">
      <dgm:prSet presAssocID="{07477CF3-E20A-41BE-BF59-05F24602E669}" presName="parentText" presStyleLbl="node1" presStyleIdx="11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64F1A2-0CA4-423B-AA83-C902B7EEE59F}" type="pres">
      <dgm:prSet presAssocID="{07477CF3-E20A-41BE-BF59-05F24602E669}" presName="negativeSpace" presStyleCnt="0"/>
      <dgm:spPr/>
    </dgm:pt>
    <dgm:pt modelId="{14A21D3D-0046-4C9B-8F44-9FAEA6F4F291}" type="pres">
      <dgm:prSet presAssocID="{07477CF3-E20A-41BE-BF59-05F24602E669}" presName="childText" presStyleLbl="conFgAcc1" presStyleIdx="11" presStyleCnt="13">
        <dgm:presLayoutVars>
          <dgm:bulletEnabled val="1"/>
        </dgm:presLayoutVars>
      </dgm:prSet>
      <dgm:spPr/>
    </dgm:pt>
    <dgm:pt modelId="{3DB7B5D3-BEA2-4CD8-A0F9-E5944B2B4A70}" type="pres">
      <dgm:prSet presAssocID="{F3793B0C-B1FA-4E1B-88F3-20EC577A2F84}" presName="spaceBetweenRectangles" presStyleCnt="0"/>
      <dgm:spPr/>
    </dgm:pt>
    <dgm:pt modelId="{116C236D-8FE8-4F43-8824-4D5C1B3B9033}" type="pres">
      <dgm:prSet presAssocID="{7ABD2A0D-0314-4FAD-9660-A5AF02AFF8CE}" presName="parentLin" presStyleCnt="0"/>
      <dgm:spPr/>
    </dgm:pt>
    <dgm:pt modelId="{ACACC002-C5A6-462E-9D86-8E79723BA15B}" type="pres">
      <dgm:prSet presAssocID="{7ABD2A0D-0314-4FAD-9660-A5AF02AFF8CE}" presName="parentLeftMargin" presStyleLbl="node1" presStyleIdx="11" presStyleCnt="13"/>
      <dgm:spPr/>
      <dgm:t>
        <a:bodyPr/>
        <a:lstStyle/>
        <a:p>
          <a:endParaRPr lang="ru-RU"/>
        </a:p>
      </dgm:t>
    </dgm:pt>
    <dgm:pt modelId="{1C93ACEE-1F96-4759-A44E-0690EE833A58}" type="pres">
      <dgm:prSet presAssocID="{7ABD2A0D-0314-4FAD-9660-A5AF02AFF8CE}" presName="parentText" presStyleLbl="node1" presStyleIdx="12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8E9F28-66C5-481E-8702-EFB092F984DA}" type="pres">
      <dgm:prSet presAssocID="{7ABD2A0D-0314-4FAD-9660-A5AF02AFF8CE}" presName="negativeSpace" presStyleCnt="0"/>
      <dgm:spPr/>
    </dgm:pt>
    <dgm:pt modelId="{34D01F2B-2385-40B3-8BD2-D96A534AAC7D}" type="pres">
      <dgm:prSet presAssocID="{7ABD2A0D-0314-4FAD-9660-A5AF02AFF8CE}" presName="childText" presStyleLbl="conFgAcc1" presStyleIdx="12" presStyleCnt="13">
        <dgm:presLayoutVars>
          <dgm:bulletEnabled val="1"/>
        </dgm:presLayoutVars>
      </dgm:prSet>
      <dgm:spPr/>
    </dgm:pt>
  </dgm:ptLst>
  <dgm:cxnLst>
    <dgm:cxn modelId="{1744E1CD-A0EF-4C3D-942E-AE87592799DB}" type="presOf" srcId="{BBCE6317-878C-4E91-9260-A1914050BDA6}" destId="{1ED91F2C-0D89-4097-BB85-A5C12294E22E}" srcOrd="0" destOrd="0" presId="urn:microsoft.com/office/officeart/2005/8/layout/list1"/>
    <dgm:cxn modelId="{F5F564AC-CD5D-4673-BEE5-9742010DD624}" srcId="{A4BFDE4F-2DC7-4686-BFF5-F370918F53C4}" destId="{CCD476F6-6877-4919-A49C-D945C7381B81}" srcOrd="2" destOrd="0" parTransId="{40594378-8CE4-430B-90D0-89832200D0BD}" sibTransId="{ABE12324-3392-46E5-AACE-84CDD58136A7}"/>
    <dgm:cxn modelId="{B46792A7-6B5A-4AB9-A3B7-25230C5C0632}" type="presOf" srcId="{07477CF3-E20A-41BE-BF59-05F24602E669}" destId="{62B02281-C69C-4AB6-B512-D5E3C78D704A}" srcOrd="0" destOrd="0" presId="urn:microsoft.com/office/officeart/2005/8/layout/list1"/>
    <dgm:cxn modelId="{BCB1DCCA-1E1C-4FA6-9E57-97254B5133B0}" srcId="{A4BFDE4F-2DC7-4686-BFF5-F370918F53C4}" destId="{35219D1D-DA7A-4234-9811-7F49A1C6E08B}" srcOrd="3" destOrd="0" parTransId="{F36D3BD1-D6DC-4BF3-AFCE-81619C0C0246}" sibTransId="{48D7F38F-8C55-446D-9FC2-7A3A90FA22E4}"/>
    <dgm:cxn modelId="{EFDB32AC-7975-4E41-B1E5-C4BD1D5BBB55}" type="presOf" srcId="{A4BFDE4F-2DC7-4686-BFF5-F370918F53C4}" destId="{83C0D5F3-B789-4DB5-8D5D-0958C6C62D3A}" srcOrd="0" destOrd="0" presId="urn:microsoft.com/office/officeart/2005/8/layout/list1"/>
    <dgm:cxn modelId="{0D8A99DE-A557-4DE2-8874-8C6EAA2EB182}" type="presOf" srcId="{20973DF9-4129-43CB-85C8-FFE85863BF7A}" destId="{324E0A38-8F27-40B1-A27F-175861C150D2}" srcOrd="1" destOrd="0" presId="urn:microsoft.com/office/officeart/2005/8/layout/list1"/>
    <dgm:cxn modelId="{16FE2323-980C-41B7-AEC2-E4EC6D1552BF}" type="presOf" srcId="{807DD80D-8810-46D8-87AB-EF65FF20CCF1}" destId="{37BF2B53-D774-4C34-BA48-067CE276190D}" srcOrd="0" destOrd="0" presId="urn:microsoft.com/office/officeart/2005/8/layout/list1"/>
    <dgm:cxn modelId="{4559B56B-D95F-4285-A03B-59AE507E4032}" type="presOf" srcId="{807DD80D-8810-46D8-87AB-EF65FF20CCF1}" destId="{D6EEC26F-4767-4A1D-BF62-991E98F63CE2}" srcOrd="1" destOrd="0" presId="urn:microsoft.com/office/officeart/2005/8/layout/list1"/>
    <dgm:cxn modelId="{B9063C2E-46B4-4530-8B7B-57B72E308E4D}" srcId="{A4BFDE4F-2DC7-4686-BFF5-F370918F53C4}" destId="{CB2D7246-0A47-4399-BB24-6918CEE63F6F}" srcOrd="4" destOrd="0" parTransId="{480F7F7A-8C0E-4ACE-AF65-F03E5EC41747}" sibTransId="{8674BE5A-E03B-4B4E-BDD7-DE57D8B1970B}"/>
    <dgm:cxn modelId="{D15ED77A-273D-4060-83AD-27DFDA3F4616}" srcId="{A4BFDE4F-2DC7-4686-BFF5-F370918F53C4}" destId="{705BEA16-0CBB-4E45-AA90-D1A5D9595899}" srcOrd="7" destOrd="0" parTransId="{F271DF21-0AF2-4F78-B6AB-16D0B2A3B161}" sibTransId="{F270DEC8-4878-4B4F-B95C-F9BE1ED6396D}"/>
    <dgm:cxn modelId="{074F2C98-0544-419F-9225-F37E82C26D5C}" srcId="{A4BFDE4F-2DC7-4686-BFF5-F370918F53C4}" destId="{D8F72434-E647-4E4C-B2FF-69C28B61626D}" srcOrd="5" destOrd="0" parTransId="{5F596C2D-B117-46AA-8AC5-CF6EF2B35050}" sibTransId="{8CCE3A56-3187-4EB7-94A5-0213FFE1BE3B}"/>
    <dgm:cxn modelId="{71355998-B2FF-4472-9416-A64DD0B6B9E9}" srcId="{A4BFDE4F-2DC7-4686-BFF5-F370918F53C4}" destId="{BBCE6317-878C-4E91-9260-A1914050BDA6}" srcOrd="6" destOrd="0" parTransId="{A87F59B6-07A3-4BE4-ADE4-6EC02F3E1933}" sibTransId="{4ECED425-922F-4D33-8FD1-1A653CC5F886}"/>
    <dgm:cxn modelId="{F2170217-D254-4A7D-AA0D-7CA68948A16E}" type="presOf" srcId="{CB2D7246-0A47-4399-BB24-6918CEE63F6F}" destId="{8DF34743-1656-4477-B49D-2F6B2737E9F0}" srcOrd="1" destOrd="0" presId="urn:microsoft.com/office/officeart/2005/8/layout/list1"/>
    <dgm:cxn modelId="{0204D8C2-AE8B-47B4-A10E-CE48DA552652}" type="presOf" srcId="{CCD476F6-6877-4919-A49C-D945C7381B81}" destId="{B9B85A93-C269-474C-80F0-3453D9E3F265}" srcOrd="1" destOrd="0" presId="urn:microsoft.com/office/officeart/2005/8/layout/list1"/>
    <dgm:cxn modelId="{1CB8D04A-9735-42E3-A77B-6B793A9BA99B}" type="presOf" srcId="{24CCB614-0EB9-4EA7-8F54-5D3471A6EAE6}" destId="{152C4678-665A-4635-AD9E-D1E003442E01}" srcOrd="0" destOrd="0" presId="urn:microsoft.com/office/officeart/2005/8/layout/list1"/>
    <dgm:cxn modelId="{519B76F0-A444-42D9-ADD3-D2A9D7AA6106}" type="presOf" srcId="{35219D1D-DA7A-4234-9811-7F49A1C6E08B}" destId="{F3BEBE99-FF44-4F84-8734-B4D7D945706F}" srcOrd="0" destOrd="0" presId="urn:microsoft.com/office/officeart/2005/8/layout/list1"/>
    <dgm:cxn modelId="{6CDF3B80-9BC7-4459-B40A-91D77E92F287}" type="presOf" srcId="{15A2BB75-82DA-43A9-951C-EFA5000E35B4}" destId="{91375110-5032-4634-85C2-1293569D6FD8}" srcOrd="0" destOrd="0" presId="urn:microsoft.com/office/officeart/2005/8/layout/list1"/>
    <dgm:cxn modelId="{F195213E-9771-4D80-AB6B-7F20739D4B98}" type="presOf" srcId="{BBCE6317-878C-4E91-9260-A1914050BDA6}" destId="{10C4D6D2-09F2-4AB2-8CEE-4AF0F70AEF96}" srcOrd="1" destOrd="0" presId="urn:microsoft.com/office/officeart/2005/8/layout/list1"/>
    <dgm:cxn modelId="{8B5BF787-8153-4D22-BDE2-CF43CB526E21}" type="presOf" srcId="{24CCB614-0EB9-4EA7-8F54-5D3471A6EAE6}" destId="{A0B91BA0-AC0C-4AC2-939E-F9480C24EE2A}" srcOrd="1" destOrd="0" presId="urn:microsoft.com/office/officeart/2005/8/layout/list1"/>
    <dgm:cxn modelId="{59AD5D83-716C-4DF1-AB3E-65C6945A34F2}" type="presOf" srcId="{CCD476F6-6877-4919-A49C-D945C7381B81}" destId="{BDA68A23-47FE-4E0D-8CA0-85D512D9F1E8}" srcOrd="0" destOrd="0" presId="urn:microsoft.com/office/officeart/2005/8/layout/list1"/>
    <dgm:cxn modelId="{1024E64C-78AB-456D-9E08-E3388D0A0A62}" type="presOf" srcId="{7ABD2A0D-0314-4FAD-9660-A5AF02AFF8CE}" destId="{1C93ACEE-1F96-4759-A44E-0690EE833A58}" srcOrd="1" destOrd="0" presId="urn:microsoft.com/office/officeart/2005/8/layout/list1"/>
    <dgm:cxn modelId="{E23E5BB0-3FBB-464A-91D8-AE991684C95B}" srcId="{A4BFDE4F-2DC7-4686-BFF5-F370918F53C4}" destId="{20973DF9-4129-43CB-85C8-FFE85863BF7A}" srcOrd="0" destOrd="0" parTransId="{062FC0F5-4D65-4009-AC52-07B745B1D473}" sibTransId="{4406C568-CBBF-43D3-98BD-C3A327CF7876}"/>
    <dgm:cxn modelId="{4FBA835F-EE5F-459D-8F9C-4BB50A394B89}" type="presOf" srcId="{05048AA1-E165-4A8E-A788-41C9C7C14A80}" destId="{0DC2983C-2BA5-4FC8-9635-25284840628D}" srcOrd="1" destOrd="0" presId="urn:microsoft.com/office/officeart/2005/8/layout/list1"/>
    <dgm:cxn modelId="{C1B070D0-0880-4E25-8D9B-54D78887AAF5}" srcId="{A4BFDE4F-2DC7-4686-BFF5-F370918F53C4}" destId="{7ABD2A0D-0314-4FAD-9660-A5AF02AFF8CE}" srcOrd="12" destOrd="0" parTransId="{017DF59C-1E94-4FDE-824C-AB3E463CF593}" sibTransId="{F1DC1E0D-7AC3-407D-AB04-C551D4AB6A43}"/>
    <dgm:cxn modelId="{C3A1A9D9-2D83-445A-B88D-0B1027D74C1E}" type="presOf" srcId="{D8F72434-E647-4E4C-B2FF-69C28B61626D}" destId="{4EB0CF8A-BFBC-446C-A1F1-259FCF7D48A8}" srcOrd="0" destOrd="0" presId="urn:microsoft.com/office/officeart/2005/8/layout/list1"/>
    <dgm:cxn modelId="{71D79F19-8BA0-4307-A893-6D1E0559B454}" type="presOf" srcId="{7ABD2A0D-0314-4FAD-9660-A5AF02AFF8CE}" destId="{ACACC002-C5A6-462E-9D86-8E79723BA15B}" srcOrd="0" destOrd="0" presId="urn:microsoft.com/office/officeart/2005/8/layout/list1"/>
    <dgm:cxn modelId="{C14A56C5-ADCA-472E-BB8B-53E3B478C04C}" srcId="{A4BFDE4F-2DC7-4686-BFF5-F370918F53C4}" destId="{807DD80D-8810-46D8-87AB-EF65FF20CCF1}" srcOrd="1" destOrd="0" parTransId="{9963975D-5DB3-41B6-A529-BD822ECBBF0F}" sibTransId="{F1AFB44E-0637-4480-AD69-BF18AB74EA92}"/>
    <dgm:cxn modelId="{D046ABA3-306D-4B25-BA86-414EBF5AAA60}" srcId="{A4BFDE4F-2DC7-4686-BFF5-F370918F53C4}" destId="{24CCB614-0EB9-4EA7-8F54-5D3471A6EAE6}" srcOrd="8" destOrd="0" parTransId="{0993DC3D-0426-418E-93E0-56DA404838D7}" sibTransId="{9A2FB146-B181-427B-9361-BD4DA633353C}"/>
    <dgm:cxn modelId="{6F7F8A16-45CD-4318-B42A-ECB6CFFD7693}" srcId="{A4BFDE4F-2DC7-4686-BFF5-F370918F53C4}" destId="{05048AA1-E165-4A8E-A788-41C9C7C14A80}" srcOrd="10" destOrd="0" parTransId="{A5B80065-436F-4F2E-AA6E-15F9AC20E07F}" sibTransId="{D30F2B67-3C58-4398-89B1-3EEE28B2CD62}"/>
    <dgm:cxn modelId="{DEBC106F-8474-45B5-98D9-A0685A3ACE59}" srcId="{A4BFDE4F-2DC7-4686-BFF5-F370918F53C4}" destId="{15A2BB75-82DA-43A9-951C-EFA5000E35B4}" srcOrd="9" destOrd="0" parTransId="{C29A4D83-0F4F-4AF3-863F-579E849851C5}" sibTransId="{8B59EDD6-C3A2-4E80-875A-DC6A50F04804}"/>
    <dgm:cxn modelId="{E2242100-D96E-49E8-9B47-9EC8956F03AB}" type="presOf" srcId="{07477CF3-E20A-41BE-BF59-05F24602E669}" destId="{A3EF287D-E750-46B8-BA6D-BB4384285779}" srcOrd="1" destOrd="0" presId="urn:microsoft.com/office/officeart/2005/8/layout/list1"/>
    <dgm:cxn modelId="{694434DA-07C2-4762-981E-4CD36981E5F1}" type="presOf" srcId="{CB2D7246-0A47-4399-BB24-6918CEE63F6F}" destId="{1B951DBC-EC6B-42E9-B303-48A6E10CEC9A}" srcOrd="0" destOrd="0" presId="urn:microsoft.com/office/officeart/2005/8/layout/list1"/>
    <dgm:cxn modelId="{24B87BA8-C545-4D0D-9B88-BBE80B44DA28}" type="presOf" srcId="{705BEA16-0CBB-4E45-AA90-D1A5D9595899}" destId="{67BA8B0B-EE7D-4983-A2B7-F0BFE07E694E}" srcOrd="0" destOrd="0" presId="urn:microsoft.com/office/officeart/2005/8/layout/list1"/>
    <dgm:cxn modelId="{E9B08A00-189F-4503-A80B-C4D339A8679C}" type="presOf" srcId="{705BEA16-0CBB-4E45-AA90-D1A5D9595899}" destId="{2922FB01-17CC-4894-871D-B5FEE41FED25}" srcOrd="1" destOrd="0" presId="urn:microsoft.com/office/officeart/2005/8/layout/list1"/>
    <dgm:cxn modelId="{D1E9983C-88E3-455D-9912-A89121F32D60}" type="presOf" srcId="{D8F72434-E647-4E4C-B2FF-69C28B61626D}" destId="{5FB19316-27ED-4EF3-B972-A513E5231BC9}" srcOrd="1" destOrd="0" presId="urn:microsoft.com/office/officeart/2005/8/layout/list1"/>
    <dgm:cxn modelId="{85384C29-DCFE-49E7-A636-CECFF6242C3D}" type="presOf" srcId="{35219D1D-DA7A-4234-9811-7F49A1C6E08B}" destId="{23011221-5C6A-4B74-A27C-EBE08ED76F88}" srcOrd="1" destOrd="0" presId="urn:microsoft.com/office/officeart/2005/8/layout/list1"/>
    <dgm:cxn modelId="{50B6A098-B99E-4F25-95F2-A0D8B6DFBD70}" type="presOf" srcId="{15A2BB75-82DA-43A9-951C-EFA5000E35B4}" destId="{0C86A48F-899F-4C19-AA06-DFF2D0C5425D}" srcOrd="1" destOrd="0" presId="urn:microsoft.com/office/officeart/2005/8/layout/list1"/>
    <dgm:cxn modelId="{CDF544E7-6ABC-4435-937D-560BF6220EA1}" srcId="{A4BFDE4F-2DC7-4686-BFF5-F370918F53C4}" destId="{07477CF3-E20A-41BE-BF59-05F24602E669}" srcOrd="11" destOrd="0" parTransId="{E716C1FB-2815-42F6-90FA-C334E02E2FDF}" sibTransId="{F3793B0C-B1FA-4E1B-88F3-20EC577A2F84}"/>
    <dgm:cxn modelId="{0EA84DBA-C33C-46D2-B940-7656CD936B6B}" type="presOf" srcId="{05048AA1-E165-4A8E-A788-41C9C7C14A80}" destId="{A18D90D9-DEF4-4B36-9DC4-65F39F4CA7F3}" srcOrd="0" destOrd="0" presId="urn:microsoft.com/office/officeart/2005/8/layout/list1"/>
    <dgm:cxn modelId="{A8BAB181-4664-4A6B-AF26-53E2E21B755D}" type="presOf" srcId="{20973DF9-4129-43CB-85C8-FFE85863BF7A}" destId="{6201BCC1-17B8-409E-9ADD-3288BC80A385}" srcOrd="0" destOrd="0" presId="urn:microsoft.com/office/officeart/2005/8/layout/list1"/>
    <dgm:cxn modelId="{08012066-1C6E-4E91-A14B-AFFDFE601033}" type="presParOf" srcId="{83C0D5F3-B789-4DB5-8D5D-0958C6C62D3A}" destId="{43F5F80D-911F-4180-A155-5C3C14AD3452}" srcOrd="0" destOrd="0" presId="urn:microsoft.com/office/officeart/2005/8/layout/list1"/>
    <dgm:cxn modelId="{FD08F85F-7857-4C08-8B7C-1D2FC6167AD4}" type="presParOf" srcId="{43F5F80D-911F-4180-A155-5C3C14AD3452}" destId="{6201BCC1-17B8-409E-9ADD-3288BC80A385}" srcOrd="0" destOrd="0" presId="urn:microsoft.com/office/officeart/2005/8/layout/list1"/>
    <dgm:cxn modelId="{1EB54083-06A8-4A6D-8808-D7D71E84D225}" type="presParOf" srcId="{43F5F80D-911F-4180-A155-5C3C14AD3452}" destId="{324E0A38-8F27-40B1-A27F-175861C150D2}" srcOrd="1" destOrd="0" presId="urn:microsoft.com/office/officeart/2005/8/layout/list1"/>
    <dgm:cxn modelId="{935875E4-79FC-4A74-A8CE-CA5D3B1BE740}" type="presParOf" srcId="{83C0D5F3-B789-4DB5-8D5D-0958C6C62D3A}" destId="{946C3B80-D6B7-49B9-9041-77C18CC69B3D}" srcOrd="1" destOrd="0" presId="urn:microsoft.com/office/officeart/2005/8/layout/list1"/>
    <dgm:cxn modelId="{BCA7C16F-FE99-4D14-96F3-4335EC8C5347}" type="presParOf" srcId="{83C0D5F3-B789-4DB5-8D5D-0958C6C62D3A}" destId="{358FF3AC-D5C0-4F4D-8611-7C00824D2727}" srcOrd="2" destOrd="0" presId="urn:microsoft.com/office/officeart/2005/8/layout/list1"/>
    <dgm:cxn modelId="{63362568-502E-45D7-AE40-898145A19E5C}" type="presParOf" srcId="{83C0D5F3-B789-4DB5-8D5D-0958C6C62D3A}" destId="{C485CE4D-567D-4287-AF49-39A9446C813C}" srcOrd="3" destOrd="0" presId="urn:microsoft.com/office/officeart/2005/8/layout/list1"/>
    <dgm:cxn modelId="{8CCA316F-BBBE-47A1-A076-B7E81835AED5}" type="presParOf" srcId="{83C0D5F3-B789-4DB5-8D5D-0958C6C62D3A}" destId="{5D167D9F-2364-495B-92C0-EE3D56174D16}" srcOrd="4" destOrd="0" presId="urn:microsoft.com/office/officeart/2005/8/layout/list1"/>
    <dgm:cxn modelId="{4F3609EE-8A55-4AA6-8D1A-02A645158701}" type="presParOf" srcId="{5D167D9F-2364-495B-92C0-EE3D56174D16}" destId="{37BF2B53-D774-4C34-BA48-067CE276190D}" srcOrd="0" destOrd="0" presId="urn:microsoft.com/office/officeart/2005/8/layout/list1"/>
    <dgm:cxn modelId="{2B1B2BAC-1464-43C2-8D4F-44639982F7AE}" type="presParOf" srcId="{5D167D9F-2364-495B-92C0-EE3D56174D16}" destId="{D6EEC26F-4767-4A1D-BF62-991E98F63CE2}" srcOrd="1" destOrd="0" presId="urn:microsoft.com/office/officeart/2005/8/layout/list1"/>
    <dgm:cxn modelId="{EB44309A-CFEF-47B9-B632-89A3B3658BB1}" type="presParOf" srcId="{83C0D5F3-B789-4DB5-8D5D-0958C6C62D3A}" destId="{82976242-D3D8-4122-8333-091C057CE8CA}" srcOrd="5" destOrd="0" presId="urn:microsoft.com/office/officeart/2005/8/layout/list1"/>
    <dgm:cxn modelId="{B55EF79D-AA66-45E6-9571-DCF9DB60093C}" type="presParOf" srcId="{83C0D5F3-B789-4DB5-8D5D-0958C6C62D3A}" destId="{471CA157-976A-4D76-B7FE-FAAE00B681CE}" srcOrd="6" destOrd="0" presId="urn:microsoft.com/office/officeart/2005/8/layout/list1"/>
    <dgm:cxn modelId="{F651D55B-0454-473A-BF2C-53371145EDBC}" type="presParOf" srcId="{83C0D5F3-B789-4DB5-8D5D-0958C6C62D3A}" destId="{32AC3263-24ED-45C4-BDE2-AB9B1420375E}" srcOrd="7" destOrd="0" presId="urn:microsoft.com/office/officeart/2005/8/layout/list1"/>
    <dgm:cxn modelId="{29C9F02E-C993-46FE-BBA4-3DA0DB0DED51}" type="presParOf" srcId="{83C0D5F3-B789-4DB5-8D5D-0958C6C62D3A}" destId="{CF5D7DD0-A6B8-4CFB-8C2A-9DFD8FAE59B5}" srcOrd="8" destOrd="0" presId="urn:microsoft.com/office/officeart/2005/8/layout/list1"/>
    <dgm:cxn modelId="{A885F8FC-97C4-4764-B740-9F0BFD5FEC3B}" type="presParOf" srcId="{CF5D7DD0-A6B8-4CFB-8C2A-9DFD8FAE59B5}" destId="{BDA68A23-47FE-4E0D-8CA0-85D512D9F1E8}" srcOrd="0" destOrd="0" presId="urn:microsoft.com/office/officeart/2005/8/layout/list1"/>
    <dgm:cxn modelId="{0932A61D-71DA-430E-A0E2-5D04E261E6EF}" type="presParOf" srcId="{CF5D7DD0-A6B8-4CFB-8C2A-9DFD8FAE59B5}" destId="{B9B85A93-C269-474C-80F0-3453D9E3F265}" srcOrd="1" destOrd="0" presId="urn:microsoft.com/office/officeart/2005/8/layout/list1"/>
    <dgm:cxn modelId="{94D795D7-EE65-4758-A5E5-9820041C5AC7}" type="presParOf" srcId="{83C0D5F3-B789-4DB5-8D5D-0958C6C62D3A}" destId="{C38AC30E-44DE-4345-90F7-B4FC4B7A54F6}" srcOrd="9" destOrd="0" presId="urn:microsoft.com/office/officeart/2005/8/layout/list1"/>
    <dgm:cxn modelId="{8A3797FC-2E47-4DAD-B79A-7E39B26C9194}" type="presParOf" srcId="{83C0D5F3-B789-4DB5-8D5D-0958C6C62D3A}" destId="{6193B41C-E75F-4D40-804C-B5F45FED8ECE}" srcOrd="10" destOrd="0" presId="urn:microsoft.com/office/officeart/2005/8/layout/list1"/>
    <dgm:cxn modelId="{2E336DEE-A44E-4A3F-BE48-46B27567A1AB}" type="presParOf" srcId="{83C0D5F3-B789-4DB5-8D5D-0958C6C62D3A}" destId="{711F50AA-B432-4A73-AEF5-6DA1123E829A}" srcOrd="11" destOrd="0" presId="urn:microsoft.com/office/officeart/2005/8/layout/list1"/>
    <dgm:cxn modelId="{8A663008-F9DF-4483-AF65-BED43A2666CB}" type="presParOf" srcId="{83C0D5F3-B789-4DB5-8D5D-0958C6C62D3A}" destId="{BDBC1741-3879-403C-AAE5-A77F3711B338}" srcOrd="12" destOrd="0" presId="urn:microsoft.com/office/officeart/2005/8/layout/list1"/>
    <dgm:cxn modelId="{EE7C0807-E4FE-4F6B-A2D1-3946D5D478FB}" type="presParOf" srcId="{BDBC1741-3879-403C-AAE5-A77F3711B338}" destId="{F3BEBE99-FF44-4F84-8734-B4D7D945706F}" srcOrd="0" destOrd="0" presId="urn:microsoft.com/office/officeart/2005/8/layout/list1"/>
    <dgm:cxn modelId="{7190E0BD-F74F-4677-8FFB-60B39ED6E22C}" type="presParOf" srcId="{BDBC1741-3879-403C-AAE5-A77F3711B338}" destId="{23011221-5C6A-4B74-A27C-EBE08ED76F88}" srcOrd="1" destOrd="0" presId="urn:microsoft.com/office/officeart/2005/8/layout/list1"/>
    <dgm:cxn modelId="{F4812357-AF25-4C25-9784-BF003ECCECA2}" type="presParOf" srcId="{83C0D5F3-B789-4DB5-8D5D-0958C6C62D3A}" destId="{3272369A-5468-42D0-A591-712C131DDBF6}" srcOrd="13" destOrd="0" presId="urn:microsoft.com/office/officeart/2005/8/layout/list1"/>
    <dgm:cxn modelId="{FD85D2CD-4B14-4C29-913A-ACB73BFF35BD}" type="presParOf" srcId="{83C0D5F3-B789-4DB5-8D5D-0958C6C62D3A}" destId="{F5B70FC5-92BB-4730-BC92-73562B86A22B}" srcOrd="14" destOrd="0" presId="urn:microsoft.com/office/officeart/2005/8/layout/list1"/>
    <dgm:cxn modelId="{3D1D2E7C-A289-46FB-A82B-A38D4FDB3E7B}" type="presParOf" srcId="{83C0D5F3-B789-4DB5-8D5D-0958C6C62D3A}" destId="{CD3DE2C9-F878-4243-AE78-88E1BF67E187}" srcOrd="15" destOrd="0" presId="urn:microsoft.com/office/officeart/2005/8/layout/list1"/>
    <dgm:cxn modelId="{32BB54EA-77A1-482F-952C-B06AF4A5049B}" type="presParOf" srcId="{83C0D5F3-B789-4DB5-8D5D-0958C6C62D3A}" destId="{C0301CB4-8BB6-4A78-AEAF-D1950AF46576}" srcOrd="16" destOrd="0" presId="urn:microsoft.com/office/officeart/2005/8/layout/list1"/>
    <dgm:cxn modelId="{51DBC954-CA58-45FC-AE6F-3C24EF5C2350}" type="presParOf" srcId="{C0301CB4-8BB6-4A78-AEAF-D1950AF46576}" destId="{1B951DBC-EC6B-42E9-B303-48A6E10CEC9A}" srcOrd="0" destOrd="0" presId="urn:microsoft.com/office/officeart/2005/8/layout/list1"/>
    <dgm:cxn modelId="{A4A2B5E9-1B54-41F2-91C5-EF2E7A62292F}" type="presParOf" srcId="{C0301CB4-8BB6-4A78-AEAF-D1950AF46576}" destId="{8DF34743-1656-4477-B49D-2F6B2737E9F0}" srcOrd="1" destOrd="0" presId="urn:microsoft.com/office/officeart/2005/8/layout/list1"/>
    <dgm:cxn modelId="{FB1AE993-2CC4-4629-B0F5-7E66365E54CD}" type="presParOf" srcId="{83C0D5F3-B789-4DB5-8D5D-0958C6C62D3A}" destId="{A1262043-3412-48DC-B2C5-3A333940C15F}" srcOrd="17" destOrd="0" presId="urn:microsoft.com/office/officeart/2005/8/layout/list1"/>
    <dgm:cxn modelId="{4264E355-185C-4999-9A75-EAC2EFD2CA79}" type="presParOf" srcId="{83C0D5F3-B789-4DB5-8D5D-0958C6C62D3A}" destId="{9B432B18-1A27-4AF5-AA47-C19F4B409B79}" srcOrd="18" destOrd="0" presId="urn:microsoft.com/office/officeart/2005/8/layout/list1"/>
    <dgm:cxn modelId="{C4F028BB-4D34-499D-8185-9CE06CB9F3C2}" type="presParOf" srcId="{83C0D5F3-B789-4DB5-8D5D-0958C6C62D3A}" destId="{5B70AA0E-17E3-4366-BF82-9BE03442F14B}" srcOrd="19" destOrd="0" presId="urn:microsoft.com/office/officeart/2005/8/layout/list1"/>
    <dgm:cxn modelId="{09D51F78-2CA1-4FD6-961F-670B69A3ECFA}" type="presParOf" srcId="{83C0D5F3-B789-4DB5-8D5D-0958C6C62D3A}" destId="{9E5A2F24-4C98-4576-959C-81496297552A}" srcOrd="20" destOrd="0" presId="urn:microsoft.com/office/officeart/2005/8/layout/list1"/>
    <dgm:cxn modelId="{3D270115-6577-4EFF-B445-49D3EB40BA05}" type="presParOf" srcId="{9E5A2F24-4C98-4576-959C-81496297552A}" destId="{4EB0CF8A-BFBC-446C-A1F1-259FCF7D48A8}" srcOrd="0" destOrd="0" presId="urn:microsoft.com/office/officeart/2005/8/layout/list1"/>
    <dgm:cxn modelId="{B17A725D-8D75-4EB6-B4D4-DF5EB2942D88}" type="presParOf" srcId="{9E5A2F24-4C98-4576-959C-81496297552A}" destId="{5FB19316-27ED-4EF3-B972-A513E5231BC9}" srcOrd="1" destOrd="0" presId="urn:microsoft.com/office/officeart/2005/8/layout/list1"/>
    <dgm:cxn modelId="{56DB1AA9-C7CB-4F33-BCBE-994437B97243}" type="presParOf" srcId="{83C0D5F3-B789-4DB5-8D5D-0958C6C62D3A}" destId="{7D1942B5-0963-4C66-B995-8EF519B2761D}" srcOrd="21" destOrd="0" presId="urn:microsoft.com/office/officeart/2005/8/layout/list1"/>
    <dgm:cxn modelId="{9761ED19-4DCE-4843-8064-1E572D612D65}" type="presParOf" srcId="{83C0D5F3-B789-4DB5-8D5D-0958C6C62D3A}" destId="{1AAD8B56-6EED-4CB0-93BB-9A13E5CE7B4C}" srcOrd="22" destOrd="0" presId="urn:microsoft.com/office/officeart/2005/8/layout/list1"/>
    <dgm:cxn modelId="{1E0A61A8-8149-4582-91DF-A0F1E7121159}" type="presParOf" srcId="{83C0D5F3-B789-4DB5-8D5D-0958C6C62D3A}" destId="{002EF598-BACB-49A7-80C9-991B93FED92B}" srcOrd="23" destOrd="0" presId="urn:microsoft.com/office/officeart/2005/8/layout/list1"/>
    <dgm:cxn modelId="{A90FB3DB-2490-4225-A678-2434938DE2E2}" type="presParOf" srcId="{83C0D5F3-B789-4DB5-8D5D-0958C6C62D3A}" destId="{CF366189-F359-4224-BBC3-0CC2E871B53A}" srcOrd="24" destOrd="0" presId="urn:microsoft.com/office/officeart/2005/8/layout/list1"/>
    <dgm:cxn modelId="{32492237-DE94-4996-8A69-82371025B620}" type="presParOf" srcId="{CF366189-F359-4224-BBC3-0CC2E871B53A}" destId="{1ED91F2C-0D89-4097-BB85-A5C12294E22E}" srcOrd="0" destOrd="0" presId="urn:microsoft.com/office/officeart/2005/8/layout/list1"/>
    <dgm:cxn modelId="{2D37BB65-5971-438C-A316-BA08EB3A24B5}" type="presParOf" srcId="{CF366189-F359-4224-BBC3-0CC2E871B53A}" destId="{10C4D6D2-09F2-4AB2-8CEE-4AF0F70AEF96}" srcOrd="1" destOrd="0" presId="urn:microsoft.com/office/officeart/2005/8/layout/list1"/>
    <dgm:cxn modelId="{3494935D-8851-4CD5-A558-13A127864B2C}" type="presParOf" srcId="{83C0D5F3-B789-4DB5-8D5D-0958C6C62D3A}" destId="{F653EC75-A329-4EFB-8707-DAD52FCC341E}" srcOrd="25" destOrd="0" presId="urn:microsoft.com/office/officeart/2005/8/layout/list1"/>
    <dgm:cxn modelId="{0BFFFCA1-9727-4F64-B99B-95C4EF028935}" type="presParOf" srcId="{83C0D5F3-B789-4DB5-8D5D-0958C6C62D3A}" destId="{BF13ADB0-F228-4F0D-9405-D8E36BF4AF7F}" srcOrd="26" destOrd="0" presId="urn:microsoft.com/office/officeart/2005/8/layout/list1"/>
    <dgm:cxn modelId="{67A4B9FA-2132-4597-8DFB-D65409AB516E}" type="presParOf" srcId="{83C0D5F3-B789-4DB5-8D5D-0958C6C62D3A}" destId="{A32AB6DF-362A-491E-99ED-D11CD578E0A4}" srcOrd="27" destOrd="0" presId="urn:microsoft.com/office/officeart/2005/8/layout/list1"/>
    <dgm:cxn modelId="{46F3313E-FA12-41D1-8C97-B78ABE5A6582}" type="presParOf" srcId="{83C0D5F3-B789-4DB5-8D5D-0958C6C62D3A}" destId="{918A0675-28D3-401A-BEE0-CC0653A91D0B}" srcOrd="28" destOrd="0" presId="urn:microsoft.com/office/officeart/2005/8/layout/list1"/>
    <dgm:cxn modelId="{AC1576FF-8000-428C-A7B8-88C506ED63C6}" type="presParOf" srcId="{918A0675-28D3-401A-BEE0-CC0653A91D0B}" destId="{67BA8B0B-EE7D-4983-A2B7-F0BFE07E694E}" srcOrd="0" destOrd="0" presId="urn:microsoft.com/office/officeart/2005/8/layout/list1"/>
    <dgm:cxn modelId="{4767FA53-03C8-44AF-A7BC-C97B369D41C6}" type="presParOf" srcId="{918A0675-28D3-401A-BEE0-CC0653A91D0B}" destId="{2922FB01-17CC-4894-871D-B5FEE41FED25}" srcOrd="1" destOrd="0" presId="urn:microsoft.com/office/officeart/2005/8/layout/list1"/>
    <dgm:cxn modelId="{13BD2285-FD5C-4FAC-B54F-0D65E3C7CAE5}" type="presParOf" srcId="{83C0D5F3-B789-4DB5-8D5D-0958C6C62D3A}" destId="{E8714784-9B7D-40DB-B52F-9FD1A3DCD1C0}" srcOrd="29" destOrd="0" presId="urn:microsoft.com/office/officeart/2005/8/layout/list1"/>
    <dgm:cxn modelId="{2760E7B1-9DCF-48D8-8990-101757F14680}" type="presParOf" srcId="{83C0D5F3-B789-4DB5-8D5D-0958C6C62D3A}" destId="{558929E3-601B-4336-A9D6-2013EF41FBD2}" srcOrd="30" destOrd="0" presId="urn:microsoft.com/office/officeart/2005/8/layout/list1"/>
    <dgm:cxn modelId="{A1EDC920-2288-445D-9CAE-BB57B1D10320}" type="presParOf" srcId="{83C0D5F3-B789-4DB5-8D5D-0958C6C62D3A}" destId="{2B706D2C-4D02-4756-9C0C-0D7DEA1BF30B}" srcOrd="31" destOrd="0" presId="urn:microsoft.com/office/officeart/2005/8/layout/list1"/>
    <dgm:cxn modelId="{507A82AD-0B19-4C4A-9014-54F1615B26CA}" type="presParOf" srcId="{83C0D5F3-B789-4DB5-8D5D-0958C6C62D3A}" destId="{2311DABF-8DAD-4074-88E0-93BD36CE79C0}" srcOrd="32" destOrd="0" presId="urn:microsoft.com/office/officeart/2005/8/layout/list1"/>
    <dgm:cxn modelId="{72C5F55D-4051-45A0-B7B0-34BAB2354421}" type="presParOf" srcId="{2311DABF-8DAD-4074-88E0-93BD36CE79C0}" destId="{152C4678-665A-4635-AD9E-D1E003442E01}" srcOrd="0" destOrd="0" presId="urn:microsoft.com/office/officeart/2005/8/layout/list1"/>
    <dgm:cxn modelId="{3833C0F7-ACB0-4609-9008-40C3C13E59BF}" type="presParOf" srcId="{2311DABF-8DAD-4074-88E0-93BD36CE79C0}" destId="{A0B91BA0-AC0C-4AC2-939E-F9480C24EE2A}" srcOrd="1" destOrd="0" presId="urn:microsoft.com/office/officeart/2005/8/layout/list1"/>
    <dgm:cxn modelId="{63F9C06C-097F-468F-9CAB-B170A65762FB}" type="presParOf" srcId="{83C0D5F3-B789-4DB5-8D5D-0958C6C62D3A}" destId="{70DEE008-9D8C-4051-853A-889A6640A8C5}" srcOrd="33" destOrd="0" presId="urn:microsoft.com/office/officeart/2005/8/layout/list1"/>
    <dgm:cxn modelId="{2C6D435E-C142-48D0-AE84-AEBC9D84FCBA}" type="presParOf" srcId="{83C0D5F3-B789-4DB5-8D5D-0958C6C62D3A}" destId="{EC2734CB-05B4-41C2-A6D9-14EE5E041951}" srcOrd="34" destOrd="0" presId="urn:microsoft.com/office/officeart/2005/8/layout/list1"/>
    <dgm:cxn modelId="{D350E449-D86B-4A9C-A5AC-699467EB9BCC}" type="presParOf" srcId="{83C0D5F3-B789-4DB5-8D5D-0958C6C62D3A}" destId="{5292B726-53B3-4532-BBB7-19CC3E54776E}" srcOrd="35" destOrd="0" presId="urn:microsoft.com/office/officeart/2005/8/layout/list1"/>
    <dgm:cxn modelId="{143FB79F-5926-4B66-9552-E464B484C785}" type="presParOf" srcId="{83C0D5F3-B789-4DB5-8D5D-0958C6C62D3A}" destId="{489F209B-303B-4D15-B7DA-224516BEF40C}" srcOrd="36" destOrd="0" presId="urn:microsoft.com/office/officeart/2005/8/layout/list1"/>
    <dgm:cxn modelId="{0AEA4FF7-B032-4523-A081-EE25D45DD098}" type="presParOf" srcId="{489F209B-303B-4D15-B7DA-224516BEF40C}" destId="{91375110-5032-4634-85C2-1293569D6FD8}" srcOrd="0" destOrd="0" presId="urn:microsoft.com/office/officeart/2005/8/layout/list1"/>
    <dgm:cxn modelId="{B6EB613C-E86B-49DC-B97E-DBD162CBB467}" type="presParOf" srcId="{489F209B-303B-4D15-B7DA-224516BEF40C}" destId="{0C86A48F-899F-4C19-AA06-DFF2D0C5425D}" srcOrd="1" destOrd="0" presId="urn:microsoft.com/office/officeart/2005/8/layout/list1"/>
    <dgm:cxn modelId="{A88F0AE6-5BBA-4533-BE30-A0AA49DFB377}" type="presParOf" srcId="{83C0D5F3-B789-4DB5-8D5D-0958C6C62D3A}" destId="{ECC300E2-3E57-4A0D-A702-19418D3225A0}" srcOrd="37" destOrd="0" presId="urn:microsoft.com/office/officeart/2005/8/layout/list1"/>
    <dgm:cxn modelId="{324C8BFA-7C03-40C1-BA47-B95F5426E4CF}" type="presParOf" srcId="{83C0D5F3-B789-4DB5-8D5D-0958C6C62D3A}" destId="{F62C8461-BA38-4116-8DDA-31D9816839DF}" srcOrd="38" destOrd="0" presId="urn:microsoft.com/office/officeart/2005/8/layout/list1"/>
    <dgm:cxn modelId="{FC544EBE-EBA6-41F1-8AA2-DF0EED92F7B5}" type="presParOf" srcId="{83C0D5F3-B789-4DB5-8D5D-0958C6C62D3A}" destId="{A60BF162-4388-4AD6-85A4-658783D936E1}" srcOrd="39" destOrd="0" presId="urn:microsoft.com/office/officeart/2005/8/layout/list1"/>
    <dgm:cxn modelId="{9ABE348E-AFE2-4D3D-A14C-36607C79BA19}" type="presParOf" srcId="{83C0D5F3-B789-4DB5-8D5D-0958C6C62D3A}" destId="{DA0B304D-0022-4CD2-B25A-CBC0A0B17425}" srcOrd="40" destOrd="0" presId="urn:microsoft.com/office/officeart/2005/8/layout/list1"/>
    <dgm:cxn modelId="{DF163FA7-5929-4843-8537-E7CD9CAC5DB2}" type="presParOf" srcId="{DA0B304D-0022-4CD2-B25A-CBC0A0B17425}" destId="{A18D90D9-DEF4-4B36-9DC4-65F39F4CA7F3}" srcOrd="0" destOrd="0" presId="urn:microsoft.com/office/officeart/2005/8/layout/list1"/>
    <dgm:cxn modelId="{8EFF5337-77B5-4B27-8988-42B11B8E533B}" type="presParOf" srcId="{DA0B304D-0022-4CD2-B25A-CBC0A0B17425}" destId="{0DC2983C-2BA5-4FC8-9635-25284840628D}" srcOrd="1" destOrd="0" presId="urn:microsoft.com/office/officeart/2005/8/layout/list1"/>
    <dgm:cxn modelId="{A0A9C538-1E51-4867-A7DF-9752EA69B15E}" type="presParOf" srcId="{83C0D5F3-B789-4DB5-8D5D-0958C6C62D3A}" destId="{FE168887-8DD2-4605-BD64-FE3933489993}" srcOrd="41" destOrd="0" presId="urn:microsoft.com/office/officeart/2005/8/layout/list1"/>
    <dgm:cxn modelId="{1F5E9C33-8C11-4CF1-A38A-2F2FC6BBCEC0}" type="presParOf" srcId="{83C0D5F3-B789-4DB5-8D5D-0958C6C62D3A}" destId="{52C85131-2918-49A2-A876-A325B0ACE6DB}" srcOrd="42" destOrd="0" presId="urn:microsoft.com/office/officeart/2005/8/layout/list1"/>
    <dgm:cxn modelId="{CD7D1771-4917-4CA0-B90D-8D76A8B33545}" type="presParOf" srcId="{83C0D5F3-B789-4DB5-8D5D-0958C6C62D3A}" destId="{B19C3EF3-99AA-42F8-A9CC-D8DAEB1266F2}" srcOrd="43" destOrd="0" presId="urn:microsoft.com/office/officeart/2005/8/layout/list1"/>
    <dgm:cxn modelId="{0A2BCF7C-6348-4407-9755-EF1FCA1D1377}" type="presParOf" srcId="{83C0D5F3-B789-4DB5-8D5D-0958C6C62D3A}" destId="{39E5CAE0-A972-43B2-A873-CEF001AC14EE}" srcOrd="44" destOrd="0" presId="urn:microsoft.com/office/officeart/2005/8/layout/list1"/>
    <dgm:cxn modelId="{09A384B1-8D6E-41E7-AF7C-E8A6FC222E3C}" type="presParOf" srcId="{39E5CAE0-A972-43B2-A873-CEF001AC14EE}" destId="{62B02281-C69C-4AB6-B512-D5E3C78D704A}" srcOrd="0" destOrd="0" presId="urn:microsoft.com/office/officeart/2005/8/layout/list1"/>
    <dgm:cxn modelId="{AB23F589-2675-44C5-9F30-12811166ADA1}" type="presParOf" srcId="{39E5CAE0-A972-43B2-A873-CEF001AC14EE}" destId="{A3EF287D-E750-46B8-BA6D-BB4384285779}" srcOrd="1" destOrd="0" presId="urn:microsoft.com/office/officeart/2005/8/layout/list1"/>
    <dgm:cxn modelId="{FDDC2693-8838-481F-A176-5A6EE3D5F288}" type="presParOf" srcId="{83C0D5F3-B789-4DB5-8D5D-0958C6C62D3A}" destId="{6464F1A2-0CA4-423B-AA83-C902B7EEE59F}" srcOrd="45" destOrd="0" presId="urn:microsoft.com/office/officeart/2005/8/layout/list1"/>
    <dgm:cxn modelId="{4DC8811B-85ED-406C-AB6F-90A205398CA4}" type="presParOf" srcId="{83C0D5F3-B789-4DB5-8D5D-0958C6C62D3A}" destId="{14A21D3D-0046-4C9B-8F44-9FAEA6F4F291}" srcOrd="46" destOrd="0" presId="urn:microsoft.com/office/officeart/2005/8/layout/list1"/>
    <dgm:cxn modelId="{CBC1ACD1-9B66-45EB-9B86-4BF039976773}" type="presParOf" srcId="{83C0D5F3-B789-4DB5-8D5D-0958C6C62D3A}" destId="{3DB7B5D3-BEA2-4CD8-A0F9-E5944B2B4A70}" srcOrd="47" destOrd="0" presId="urn:microsoft.com/office/officeart/2005/8/layout/list1"/>
    <dgm:cxn modelId="{AC10BB11-324E-42C3-8855-47395829C41E}" type="presParOf" srcId="{83C0D5F3-B789-4DB5-8D5D-0958C6C62D3A}" destId="{116C236D-8FE8-4F43-8824-4D5C1B3B9033}" srcOrd="48" destOrd="0" presId="urn:microsoft.com/office/officeart/2005/8/layout/list1"/>
    <dgm:cxn modelId="{CE59BE1A-14A8-4B4A-98C5-D92C5E68ED26}" type="presParOf" srcId="{116C236D-8FE8-4F43-8824-4D5C1B3B9033}" destId="{ACACC002-C5A6-462E-9D86-8E79723BA15B}" srcOrd="0" destOrd="0" presId="urn:microsoft.com/office/officeart/2005/8/layout/list1"/>
    <dgm:cxn modelId="{7FB835C3-6D79-4987-B7AE-AC2A62D67F37}" type="presParOf" srcId="{116C236D-8FE8-4F43-8824-4D5C1B3B9033}" destId="{1C93ACEE-1F96-4759-A44E-0690EE833A58}" srcOrd="1" destOrd="0" presId="urn:microsoft.com/office/officeart/2005/8/layout/list1"/>
    <dgm:cxn modelId="{1E021249-5F15-4348-87C8-630DFD495FB2}" type="presParOf" srcId="{83C0D5F3-B789-4DB5-8D5D-0958C6C62D3A}" destId="{8C8E9F28-66C5-481E-8702-EFB092F984DA}" srcOrd="49" destOrd="0" presId="urn:microsoft.com/office/officeart/2005/8/layout/list1"/>
    <dgm:cxn modelId="{AFA45CB3-E15E-4275-8ED9-797605260A17}" type="presParOf" srcId="{83C0D5F3-B789-4DB5-8D5D-0958C6C62D3A}" destId="{34D01F2B-2385-40B3-8BD2-D96A534AAC7D}" srcOrd="50" destOrd="0" presId="urn:microsoft.com/office/officeart/2005/8/layout/list1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4BFDE4F-2DC7-4686-BFF5-F370918F53C4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973DF9-4129-43CB-85C8-FFE85863BF7A}">
      <dgm:prSet phldrT="[Текст]" custT="1"/>
      <dgm:spPr/>
      <dgm:t>
        <a:bodyPr/>
        <a:lstStyle/>
        <a:p>
          <a:r>
            <a:rPr lang="ru-RU" sz="1900" dirty="0" smtClean="0"/>
            <a:t>Вывоз сухого мусора –714.3 м3</a:t>
          </a:r>
          <a:endParaRPr lang="ru-RU" sz="1900" dirty="0"/>
        </a:p>
      </dgm:t>
    </dgm:pt>
    <dgm:pt modelId="{062FC0F5-4D65-4009-AC52-07B745B1D473}" type="parTrans" cxnId="{E23E5BB0-3FBB-464A-91D8-AE991684C95B}">
      <dgm:prSet/>
      <dgm:spPr/>
      <dgm:t>
        <a:bodyPr/>
        <a:lstStyle/>
        <a:p>
          <a:endParaRPr lang="ru-RU"/>
        </a:p>
      </dgm:t>
    </dgm:pt>
    <dgm:pt modelId="{4406C568-CBBF-43D3-98BD-C3A327CF7876}" type="sibTrans" cxnId="{E23E5BB0-3FBB-464A-91D8-AE991684C95B}">
      <dgm:prSet/>
      <dgm:spPr/>
      <dgm:t>
        <a:bodyPr/>
        <a:lstStyle/>
        <a:p>
          <a:endParaRPr lang="ru-RU"/>
        </a:p>
      </dgm:t>
    </dgm:pt>
    <dgm:pt modelId="{807DD80D-8810-46D8-87AB-EF65FF20CCF1}">
      <dgm:prSet phldrT="[Текст]" custT="1"/>
      <dgm:spPr/>
      <dgm:t>
        <a:bodyPr/>
        <a:lstStyle/>
        <a:p>
          <a:r>
            <a:rPr lang="ru-RU" sz="1900" dirty="0" smtClean="0"/>
            <a:t>Вывоз КГМ – 65.8 м3. </a:t>
          </a:r>
          <a:endParaRPr lang="ru-RU" sz="1900" dirty="0"/>
        </a:p>
      </dgm:t>
    </dgm:pt>
    <dgm:pt modelId="{9963975D-5DB3-41B6-A529-BD822ECBBF0F}" type="parTrans" cxnId="{C14A56C5-ADCA-472E-BB8B-53E3B478C04C}">
      <dgm:prSet/>
      <dgm:spPr/>
      <dgm:t>
        <a:bodyPr/>
        <a:lstStyle/>
        <a:p>
          <a:endParaRPr lang="ru-RU"/>
        </a:p>
      </dgm:t>
    </dgm:pt>
    <dgm:pt modelId="{F1AFB44E-0637-4480-AD69-BF18AB74EA92}" type="sibTrans" cxnId="{C14A56C5-ADCA-472E-BB8B-53E3B478C04C}">
      <dgm:prSet/>
      <dgm:spPr/>
      <dgm:t>
        <a:bodyPr/>
        <a:lstStyle/>
        <a:p>
          <a:endParaRPr lang="ru-RU"/>
        </a:p>
      </dgm:t>
    </dgm:pt>
    <dgm:pt modelId="{CCD476F6-6877-4919-A49C-D945C7381B81}">
      <dgm:prSet phldrT="[Текст]" custT="1"/>
      <dgm:spPr/>
      <dgm:t>
        <a:bodyPr/>
        <a:lstStyle/>
        <a:p>
          <a:r>
            <a:rPr lang="ru-RU" sz="1700" dirty="0" smtClean="0"/>
            <a:t>Скос травы – </a:t>
          </a:r>
          <a:r>
            <a:rPr lang="ru-RU" sz="1700" dirty="0" smtClean="0"/>
            <a:t>215 </a:t>
          </a:r>
          <a:r>
            <a:rPr lang="ru-RU" sz="1700" dirty="0" smtClean="0"/>
            <a:t>м2 </a:t>
          </a:r>
          <a:endParaRPr lang="ru-RU" sz="1700" dirty="0"/>
        </a:p>
      </dgm:t>
    </dgm:pt>
    <dgm:pt modelId="{40594378-8CE4-430B-90D0-89832200D0BD}" type="parTrans" cxnId="{F5F564AC-CD5D-4673-BEE5-9742010DD624}">
      <dgm:prSet/>
      <dgm:spPr/>
      <dgm:t>
        <a:bodyPr/>
        <a:lstStyle/>
        <a:p>
          <a:endParaRPr lang="ru-RU"/>
        </a:p>
      </dgm:t>
    </dgm:pt>
    <dgm:pt modelId="{ABE12324-3392-46E5-AACE-84CDD58136A7}" type="sibTrans" cxnId="{F5F564AC-CD5D-4673-BEE5-9742010DD624}">
      <dgm:prSet/>
      <dgm:spPr/>
      <dgm:t>
        <a:bodyPr/>
        <a:lstStyle/>
        <a:p>
          <a:endParaRPr lang="ru-RU"/>
        </a:p>
      </dgm:t>
    </dgm:pt>
    <dgm:pt modelId="{35219D1D-DA7A-4234-9811-7F49A1C6E08B}">
      <dgm:prSet custT="1"/>
      <dgm:spPr/>
      <dgm:t>
        <a:bodyPr/>
        <a:lstStyle/>
        <a:p>
          <a:r>
            <a:rPr lang="ru-RU" sz="1900" dirty="0" smtClean="0"/>
            <a:t>Ремонт и покраска мусорных баков </a:t>
          </a:r>
          <a:endParaRPr lang="ru-RU" sz="1900" dirty="0"/>
        </a:p>
      </dgm:t>
    </dgm:pt>
    <dgm:pt modelId="{48D7F38F-8C55-446D-9FC2-7A3A90FA22E4}" type="sibTrans" cxnId="{BCB1DCCA-1E1C-4FA6-9E57-97254B5133B0}">
      <dgm:prSet/>
      <dgm:spPr/>
      <dgm:t>
        <a:bodyPr/>
        <a:lstStyle/>
        <a:p>
          <a:endParaRPr lang="ru-RU"/>
        </a:p>
      </dgm:t>
    </dgm:pt>
    <dgm:pt modelId="{F36D3BD1-D6DC-4BF3-AFCE-81619C0C0246}" type="parTrans" cxnId="{BCB1DCCA-1E1C-4FA6-9E57-97254B5133B0}">
      <dgm:prSet/>
      <dgm:spPr/>
      <dgm:t>
        <a:bodyPr/>
        <a:lstStyle/>
        <a:p>
          <a:endParaRPr lang="ru-RU"/>
        </a:p>
      </dgm:t>
    </dgm:pt>
    <dgm:pt modelId="{CB2D7246-0A47-4399-BB24-6918CEE63F6F}">
      <dgm:prSet custT="1"/>
      <dgm:spPr/>
      <dgm:t>
        <a:bodyPr/>
        <a:lstStyle/>
        <a:p>
          <a:r>
            <a:rPr lang="ru-RU" sz="1700" dirty="0" smtClean="0"/>
            <a:t>Ремонт детской площадки </a:t>
          </a:r>
          <a:endParaRPr lang="ru-RU" sz="1700" dirty="0"/>
        </a:p>
      </dgm:t>
    </dgm:pt>
    <dgm:pt modelId="{8674BE5A-E03B-4B4E-BDD7-DE57D8B1970B}" type="sibTrans" cxnId="{B9063C2E-46B4-4530-8B7B-57B72E308E4D}">
      <dgm:prSet/>
      <dgm:spPr/>
      <dgm:t>
        <a:bodyPr/>
        <a:lstStyle/>
        <a:p>
          <a:endParaRPr lang="ru-RU"/>
        </a:p>
      </dgm:t>
    </dgm:pt>
    <dgm:pt modelId="{480F7F7A-8C0E-4ACE-AF65-F03E5EC41747}" type="parTrans" cxnId="{B9063C2E-46B4-4530-8B7B-57B72E308E4D}">
      <dgm:prSet/>
      <dgm:spPr/>
      <dgm:t>
        <a:bodyPr/>
        <a:lstStyle/>
        <a:p>
          <a:endParaRPr lang="ru-RU"/>
        </a:p>
      </dgm:t>
    </dgm:pt>
    <dgm:pt modelId="{D8F72434-E647-4E4C-B2FF-69C28B61626D}">
      <dgm:prSet phldrT="[Текст]" custT="1"/>
      <dgm:spPr/>
      <dgm:t>
        <a:bodyPr/>
        <a:lstStyle/>
        <a:p>
          <a:r>
            <a:rPr lang="ru-RU" sz="1900" dirty="0" smtClean="0"/>
            <a:t>Высадка цветов – 74 шт. </a:t>
          </a:r>
          <a:endParaRPr lang="ru-RU" sz="1900" dirty="0"/>
        </a:p>
      </dgm:t>
    </dgm:pt>
    <dgm:pt modelId="{8CCE3A56-3187-4EB7-94A5-0213FFE1BE3B}" type="sibTrans" cxnId="{074F2C98-0544-419F-9225-F37E82C26D5C}">
      <dgm:prSet/>
      <dgm:spPr/>
      <dgm:t>
        <a:bodyPr/>
        <a:lstStyle/>
        <a:p>
          <a:endParaRPr lang="ru-RU"/>
        </a:p>
      </dgm:t>
    </dgm:pt>
    <dgm:pt modelId="{5F596C2D-B117-46AA-8AC5-CF6EF2B35050}" type="parTrans" cxnId="{074F2C98-0544-419F-9225-F37E82C26D5C}">
      <dgm:prSet/>
      <dgm:spPr/>
      <dgm:t>
        <a:bodyPr/>
        <a:lstStyle/>
        <a:p>
          <a:endParaRPr lang="ru-RU"/>
        </a:p>
      </dgm:t>
    </dgm:pt>
    <dgm:pt modelId="{BBCE6317-878C-4E91-9260-A1914050BDA6}">
      <dgm:prSet phldrT="[Текст]" custT="1"/>
      <dgm:spPr/>
      <dgm:t>
        <a:bodyPr/>
        <a:lstStyle/>
        <a:p>
          <a:r>
            <a:rPr lang="ru-RU" sz="1900" dirty="0" smtClean="0"/>
            <a:t>Высадка саженцев  - 30 шт. </a:t>
          </a:r>
          <a:endParaRPr lang="ru-RU" sz="1900" dirty="0"/>
        </a:p>
      </dgm:t>
    </dgm:pt>
    <dgm:pt modelId="{A87F59B6-07A3-4BE4-ADE4-6EC02F3E1933}" type="parTrans" cxnId="{71355998-B2FF-4472-9416-A64DD0B6B9E9}">
      <dgm:prSet/>
      <dgm:spPr/>
      <dgm:t>
        <a:bodyPr/>
        <a:lstStyle/>
        <a:p>
          <a:endParaRPr lang="ru-RU"/>
        </a:p>
      </dgm:t>
    </dgm:pt>
    <dgm:pt modelId="{4ECED425-922F-4D33-8FD1-1A653CC5F886}" type="sibTrans" cxnId="{71355998-B2FF-4472-9416-A64DD0B6B9E9}">
      <dgm:prSet/>
      <dgm:spPr/>
      <dgm:t>
        <a:bodyPr/>
        <a:lstStyle/>
        <a:p>
          <a:endParaRPr lang="ru-RU"/>
        </a:p>
      </dgm:t>
    </dgm:pt>
    <dgm:pt modelId="{705BEA16-0CBB-4E45-AA90-D1A5D9595899}">
      <dgm:prSet phldrT="[Текст]" custT="1"/>
      <dgm:spPr/>
      <dgm:t>
        <a:bodyPr/>
        <a:lstStyle/>
        <a:p>
          <a:r>
            <a:rPr lang="ru-RU" sz="1200" dirty="0" smtClean="0"/>
            <a:t>Сбор мусора под домом, сбор мусора на чердаке и вокруг домов – 16 мешков  </a:t>
          </a:r>
          <a:endParaRPr lang="ru-RU" sz="1200" dirty="0"/>
        </a:p>
      </dgm:t>
    </dgm:pt>
    <dgm:pt modelId="{F271DF21-0AF2-4F78-B6AB-16D0B2A3B161}" type="parTrans" cxnId="{D15ED77A-273D-4060-83AD-27DFDA3F4616}">
      <dgm:prSet/>
      <dgm:spPr/>
      <dgm:t>
        <a:bodyPr/>
        <a:lstStyle/>
        <a:p>
          <a:endParaRPr lang="ru-RU"/>
        </a:p>
      </dgm:t>
    </dgm:pt>
    <dgm:pt modelId="{F270DEC8-4878-4B4F-B95C-F9BE1ED6396D}" type="sibTrans" cxnId="{D15ED77A-273D-4060-83AD-27DFDA3F4616}">
      <dgm:prSet/>
      <dgm:spPr/>
      <dgm:t>
        <a:bodyPr/>
        <a:lstStyle/>
        <a:p>
          <a:endParaRPr lang="ru-RU"/>
        </a:p>
      </dgm:t>
    </dgm:pt>
    <dgm:pt modelId="{24CCB614-0EB9-4EA7-8F54-5D3471A6EAE6}">
      <dgm:prSet phldrT="[Текст]" custT="1"/>
      <dgm:spPr/>
      <dgm:t>
        <a:bodyPr/>
        <a:lstStyle/>
        <a:p>
          <a:r>
            <a:rPr lang="ru-RU" sz="1900" dirty="0" smtClean="0"/>
            <a:t>Сброс снега с крыши – 36 м3 </a:t>
          </a:r>
          <a:endParaRPr lang="ru-RU" sz="1900" dirty="0"/>
        </a:p>
      </dgm:t>
    </dgm:pt>
    <dgm:pt modelId="{0993DC3D-0426-418E-93E0-56DA404838D7}" type="parTrans" cxnId="{D046ABA3-306D-4B25-BA86-414EBF5AAA60}">
      <dgm:prSet/>
      <dgm:spPr/>
      <dgm:t>
        <a:bodyPr/>
        <a:lstStyle/>
        <a:p>
          <a:endParaRPr lang="ru-RU"/>
        </a:p>
      </dgm:t>
    </dgm:pt>
    <dgm:pt modelId="{9A2FB146-B181-427B-9361-BD4DA633353C}" type="sibTrans" cxnId="{D046ABA3-306D-4B25-BA86-414EBF5AAA60}">
      <dgm:prSet/>
      <dgm:spPr/>
      <dgm:t>
        <a:bodyPr/>
        <a:lstStyle/>
        <a:p>
          <a:endParaRPr lang="ru-RU"/>
        </a:p>
      </dgm:t>
    </dgm:pt>
    <dgm:pt modelId="{15A2BB75-82DA-43A9-951C-EFA5000E35B4}">
      <dgm:prSet phldrT="[Текст]" custT="1"/>
      <dgm:spPr/>
      <dgm:t>
        <a:bodyPr/>
        <a:lstStyle/>
        <a:p>
          <a:r>
            <a:rPr lang="ru-RU" sz="1900" dirty="0" smtClean="0"/>
            <a:t>Завоз земли – 12 м3 </a:t>
          </a:r>
          <a:endParaRPr lang="ru-RU" sz="1900" dirty="0"/>
        </a:p>
      </dgm:t>
    </dgm:pt>
    <dgm:pt modelId="{C29A4D83-0F4F-4AF3-863F-579E849851C5}" type="parTrans" cxnId="{DEBC106F-8474-45B5-98D9-A0685A3ACE59}">
      <dgm:prSet/>
      <dgm:spPr/>
      <dgm:t>
        <a:bodyPr/>
        <a:lstStyle/>
        <a:p>
          <a:endParaRPr lang="ru-RU"/>
        </a:p>
      </dgm:t>
    </dgm:pt>
    <dgm:pt modelId="{8B59EDD6-C3A2-4E80-875A-DC6A50F04804}" type="sibTrans" cxnId="{DEBC106F-8474-45B5-98D9-A0685A3ACE59}">
      <dgm:prSet/>
      <dgm:spPr/>
      <dgm:t>
        <a:bodyPr/>
        <a:lstStyle/>
        <a:p>
          <a:endParaRPr lang="ru-RU"/>
        </a:p>
      </dgm:t>
    </dgm:pt>
    <dgm:pt modelId="{05048AA1-E165-4A8E-A788-41C9C7C14A80}">
      <dgm:prSet phldrT="[Текст]" custT="1"/>
      <dgm:spPr/>
      <dgm:t>
        <a:bodyPr/>
        <a:lstStyle/>
        <a:p>
          <a:r>
            <a:rPr lang="ru-RU" sz="1500" dirty="0" smtClean="0"/>
            <a:t>Завоз щебня 12 м3  </a:t>
          </a:r>
          <a:endParaRPr lang="ru-RU" sz="1500" dirty="0"/>
        </a:p>
      </dgm:t>
    </dgm:pt>
    <dgm:pt modelId="{A5B80065-436F-4F2E-AA6E-15F9AC20E07F}" type="parTrans" cxnId="{6F7F8A16-45CD-4318-B42A-ECB6CFFD7693}">
      <dgm:prSet/>
      <dgm:spPr/>
      <dgm:t>
        <a:bodyPr/>
        <a:lstStyle/>
        <a:p>
          <a:endParaRPr lang="ru-RU"/>
        </a:p>
      </dgm:t>
    </dgm:pt>
    <dgm:pt modelId="{D30F2B67-3C58-4398-89B1-3EEE28B2CD62}" type="sibTrans" cxnId="{6F7F8A16-45CD-4318-B42A-ECB6CFFD7693}">
      <dgm:prSet/>
      <dgm:spPr/>
      <dgm:t>
        <a:bodyPr/>
        <a:lstStyle/>
        <a:p>
          <a:endParaRPr lang="ru-RU"/>
        </a:p>
      </dgm:t>
    </dgm:pt>
    <dgm:pt modelId="{7ABD2A0D-0314-4FAD-9660-A5AF02AFF8CE}">
      <dgm:prSet phldrT="[Текст]" custT="1"/>
      <dgm:spPr/>
      <dgm:t>
        <a:bodyPr/>
        <a:lstStyle/>
        <a:p>
          <a:r>
            <a:rPr lang="ru-RU" sz="1500" dirty="0" smtClean="0"/>
            <a:t>Сбор  сухой травы – 12 мешков </a:t>
          </a:r>
          <a:endParaRPr lang="ru-RU" sz="1500" dirty="0"/>
        </a:p>
      </dgm:t>
    </dgm:pt>
    <dgm:pt modelId="{017DF59C-1E94-4FDE-824C-AB3E463CF593}" type="parTrans" cxnId="{C1B070D0-0880-4E25-8D9B-54D78887AAF5}">
      <dgm:prSet/>
      <dgm:spPr/>
      <dgm:t>
        <a:bodyPr/>
        <a:lstStyle/>
        <a:p>
          <a:endParaRPr lang="ru-RU"/>
        </a:p>
      </dgm:t>
    </dgm:pt>
    <dgm:pt modelId="{F1DC1E0D-7AC3-407D-AB04-C551D4AB6A43}" type="sibTrans" cxnId="{C1B070D0-0880-4E25-8D9B-54D78887AAF5}">
      <dgm:prSet/>
      <dgm:spPr/>
      <dgm:t>
        <a:bodyPr/>
        <a:lstStyle/>
        <a:p>
          <a:endParaRPr lang="ru-RU"/>
        </a:p>
      </dgm:t>
    </dgm:pt>
    <dgm:pt modelId="{83C0D5F3-B789-4DB5-8D5D-0958C6C62D3A}" type="pres">
      <dgm:prSet presAssocID="{A4BFDE4F-2DC7-4686-BFF5-F370918F53C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F5F80D-911F-4180-A155-5C3C14AD3452}" type="pres">
      <dgm:prSet presAssocID="{20973DF9-4129-43CB-85C8-FFE85863BF7A}" presName="parentLin" presStyleCnt="0"/>
      <dgm:spPr/>
    </dgm:pt>
    <dgm:pt modelId="{6201BCC1-17B8-409E-9ADD-3288BC80A385}" type="pres">
      <dgm:prSet presAssocID="{20973DF9-4129-43CB-85C8-FFE85863BF7A}" presName="parentLeftMargin" presStyleLbl="node1" presStyleIdx="0" presStyleCnt="12"/>
      <dgm:spPr/>
      <dgm:t>
        <a:bodyPr/>
        <a:lstStyle/>
        <a:p>
          <a:endParaRPr lang="ru-RU"/>
        </a:p>
      </dgm:t>
    </dgm:pt>
    <dgm:pt modelId="{324E0A38-8F27-40B1-A27F-175861C150D2}" type="pres">
      <dgm:prSet presAssocID="{20973DF9-4129-43CB-85C8-FFE85863BF7A}" presName="parentText" presStyleLbl="node1" presStyleIdx="0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6C3B80-D6B7-49B9-9041-77C18CC69B3D}" type="pres">
      <dgm:prSet presAssocID="{20973DF9-4129-43CB-85C8-FFE85863BF7A}" presName="negativeSpace" presStyleCnt="0"/>
      <dgm:spPr/>
    </dgm:pt>
    <dgm:pt modelId="{358FF3AC-D5C0-4F4D-8611-7C00824D2727}" type="pres">
      <dgm:prSet presAssocID="{20973DF9-4129-43CB-85C8-FFE85863BF7A}" presName="childText" presStyleLbl="conFgAcc1" presStyleIdx="0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85CE4D-567D-4287-AF49-39A9446C813C}" type="pres">
      <dgm:prSet presAssocID="{4406C568-CBBF-43D3-98BD-C3A327CF7876}" presName="spaceBetweenRectangles" presStyleCnt="0"/>
      <dgm:spPr/>
    </dgm:pt>
    <dgm:pt modelId="{5D167D9F-2364-495B-92C0-EE3D56174D16}" type="pres">
      <dgm:prSet presAssocID="{807DD80D-8810-46D8-87AB-EF65FF20CCF1}" presName="parentLin" presStyleCnt="0"/>
      <dgm:spPr/>
    </dgm:pt>
    <dgm:pt modelId="{37BF2B53-D774-4C34-BA48-067CE276190D}" type="pres">
      <dgm:prSet presAssocID="{807DD80D-8810-46D8-87AB-EF65FF20CCF1}" presName="parentLeftMargin" presStyleLbl="node1" presStyleIdx="0" presStyleCnt="12"/>
      <dgm:spPr/>
      <dgm:t>
        <a:bodyPr/>
        <a:lstStyle/>
        <a:p>
          <a:endParaRPr lang="ru-RU"/>
        </a:p>
      </dgm:t>
    </dgm:pt>
    <dgm:pt modelId="{D6EEC26F-4767-4A1D-BF62-991E98F63CE2}" type="pres">
      <dgm:prSet presAssocID="{807DD80D-8810-46D8-87AB-EF65FF20CCF1}" presName="parentText" presStyleLbl="node1" presStyleIdx="1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976242-D3D8-4122-8333-091C057CE8CA}" type="pres">
      <dgm:prSet presAssocID="{807DD80D-8810-46D8-87AB-EF65FF20CCF1}" presName="negativeSpace" presStyleCnt="0"/>
      <dgm:spPr/>
    </dgm:pt>
    <dgm:pt modelId="{471CA157-976A-4D76-B7FE-FAAE00B681CE}" type="pres">
      <dgm:prSet presAssocID="{807DD80D-8810-46D8-87AB-EF65FF20CCF1}" presName="childText" presStyleLbl="conFgAcc1" presStyleIdx="1" presStyleCnt="12">
        <dgm:presLayoutVars>
          <dgm:bulletEnabled val="1"/>
        </dgm:presLayoutVars>
      </dgm:prSet>
      <dgm:spPr/>
    </dgm:pt>
    <dgm:pt modelId="{32AC3263-24ED-45C4-BDE2-AB9B1420375E}" type="pres">
      <dgm:prSet presAssocID="{F1AFB44E-0637-4480-AD69-BF18AB74EA92}" presName="spaceBetweenRectangles" presStyleCnt="0"/>
      <dgm:spPr/>
    </dgm:pt>
    <dgm:pt modelId="{CF5D7DD0-A6B8-4CFB-8C2A-9DFD8FAE59B5}" type="pres">
      <dgm:prSet presAssocID="{CCD476F6-6877-4919-A49C-D945C7381B81}" presName="parentLin" presStyleCnt="0"/>
      <dgm:spPr/>
    </dgm:pt>
    <dgm:pt modelId="{BDA68A23-47FE-4E0D-8CA0-85D512D9F1E8}" type="pres">
      <dgm:prSet presAssocID="{CCD476F6-6877-4919-A49C-D945C7381B81}" presName="parentLeftMargin" presStyleLbl="node1" presStyleIdx="1" presStyleCnt="12"/>
      <dgm:spPr/>
      <dgm:t>
        <a:bodyPr/>
        <a:lstStyle/>
        <a:p>
          <a:endParaRPr lang="ru-RU"/>
        </a:p>
      </dgm:t>
    </dgm:pt>
    <dgm:pt modelId="{B9B85A93-C269-474C-80F0-3453D9E3F265}" type="pres">
      <dgm:prSet presAssocID="{CCD476F6-6877-4919-A49C-D945C7381B81}" presName="parentText" presStyleLbl="node1" presStyleIdx="2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AC30E-44DE-4345-90F7-B4FC4B7A54F6}" type="pres">
      <dgm:prSet presAssocID="{CCD476F6-6877-4919-A49C-D945C7381B81}" presName="negativeSpace" presStyleCnt="0"/>
      <dgm:spPr/>
    </dgm:pt>
    <dgm:pt modelId="{6193B41C-E75F-4D40-804C-B5F45FED8ECE}" type="pres">
      <dgm:prSet presAssocID="{CCD476F6-6877-4919-A49C-D945C7381B81}" presName="childText" presStyleLbl="conFgAcc1" presStyleIdx="2" presStyleCnt="12">
        <dgm:presLayoutVars>
          <dgm:bulletEnabled val="1"/>
        </dgm:presLayoutVars>
      </dgm:prSet>
      <dgm:spPr/>
    </dgm:pt>
    <dgm:pt modelId="{711F50AA-B432-4A73-AEF5-6DA1123E829A}" type="pres">
      <dgm:prSet presAssocID="{ABE12324-3392-46E5-AACE-84CDD58136A7}" presName="spaceBetweenRectangles" presStyleCnt="0"/>
      <dgm:spPr/>
    </dgm:pt>
    <dgm:pt modelId="{BDBC1741-3879-403C-AAE5-A77F3711B338}" type="pres">
      <dgm:prSet presAssocID="{35219D1D-DA7A-4234-9811-7F49A1C6E08B}" presName="parentLin" presStyleCnt="0"/>
      <dgm:spPr/>
    </dgm:pt>
    <dgm:pt modelId="{F3BEBE99-FF44-4F84-8734-B4D7D945706F}" type="pres">
      <dgm:prSet presAssocID="{35219D1D-DA7A-4234-9811-7F49A1C6E08B}" presName="parentLeftMargin" presStyleLbl="node1" presStyleIdx="2" presStyleCnt="12"/>
      <dgm:spPr/>
      <dgm:t>
        <a:bodyPr/>
        <a:lstStyle/>
        <a:p>
          <a:endParaRPr lang="ru-RU"/>
        </a:p>
      </dgm:t>
    </dgm:pt>
    <dgm:pt modelId="{23011221-5C6A-4B74-A27C-EBE08ED76F88}" type="pres">
      <dgm:prSet presAssocID="{35219D1D-DA7A-4234-9811-7F49A1C6E08B}" presName="parentText" presStyleLbl="node1" presStyleIdx="3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72369A-5468-42D0-A591-712C131DDBF6}" type="pres">
      <dgm:prSet presAssocID="{35219D1D-DA7A-4234-9811-7F49A1C6E08B}" presName="negativeSpace" presStyleCnt="0"/>
      <dgm:spPr/>
    </dgm:pt>
    <dgm:pt modelId="{F5B70FC5-92BB-4730-BC92-73562B86A22B}" type="pres">
      <dgm:prSet presAssocID="{35219D1D-DA7A-4234-9811-7F49A1C6E08B}" presName="childText" presStyleLbl="conFgAcc1" presStyleIdx="3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3DE2C9-F878-4243-AE78-88E1BF67E187}" type="pres">
      <dgm:prSet presAssocID="{48D7F38F-8C55-446D-9FC2-7A3A90FA22E4}" presName="spaceBetweenRectangles" presStyleCnt="0"/>
      <dgm:spPr/>
    </dgm:pt>
    <dgm:pt modelId="{C0301CB4-8BB6-4A78-AEAF-D1950AF46576}" type="pres">
      <dgm:prSet presAssocID="{CB2D7246-0A47-4399-BB24-6918CEE63F6F}" presName="parentLin" presStyleCnt="0"/>
      <dgm:spPr/>
    </dgm:pt>
    <dgm:pt modelId="{1B951DBC-EC6B-42E9-B303-48A6E10CEC9A}" type="pres">
      <dgm:prSet presAssocID="{CB2D7246-0A47-4399-BB24-6918CEE63F6F}" presName="parentLeftMargin" presStyleLbl="node1" presStyleIdx="3" presStyleCnt="12"/>
      <dgm:spPr/>
      <dgm:t>
        <a:bodyPr/>
        <a:lstStyle/>
        <a:p>
          <a:endParaRPr lang="ru-RU"/>
        </a:p>
      </dgm:t>
    </dgm:pt>
    <dgm:pt modelId="{8DF34743-1656-4477-B49D-2F6B2737E9F0}" type="pres">
      <dgm:prSet presAssocID="{CB2D7246-0A47-4399-BB24-6918CEE63F6F}" presName="parentText" presStyleLbl="node1" presStyleIdx="4" presStyleCnt="12" custLinFactNeighborX="-2439" custLinFactNeighborY="-948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262043-3412-48DC-B2C5-3A333940C15F}" type="pres">
      <dgm:prSet presAssocID="{CB2D7246-0A47-4399-BB24-6918CEE63F6F}" presName="negativeSpace" presStyleCnt="0"/>
      <dgm:spPr/>
    </dgm:pt>
    <dgm:pt modelId="{9B432B18-1A27-4AF5-AA47-C19F4B409B79}" type="pres">
      <dgm:prSet presAssocID="{CB2D7246-0A47-4399-BB24-6918CEE63F6F}" presName="childText" presStyleLbl="conFgAcc1" presStyleIdx="4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70AA0E-17E3-4366-BF82-9BE03442F14B}" type="pres">
      <dgm:prSet presAssocID="{8674BE5A-E03B-4B4E-BDD7-DE57D8B1970B}" presName="spaceBetweenRectangles" presStyleCnt="0"/>
      <dgm:spPr/>
    </dgm:pt>
    <dgm:pt modelId="{9E5A2F24-4C98-4576-959C-81496297552A}" type="pres">
      <dgm:prSet presAssocID="{D8F72434-E647-4E4C-B2FF-69C28B61626D}" presName="parentLin" presStyleCnt="0"/>
      <dgm:spPr/>
    </dgm:pt>
    <dgm:pt modelId="{4EB0CF8A-BFBC-446C-A1F1-259FCF7D48A8}" type="pres">
      <dgm:prSet presAssocID="{D8F72434-E647-4E4C-B2FF-69C28B61626D}" presName="parentLeftMargin" presStyleLbl="node1" presStyleIdx="4" presStyleCnt="12"/>
      <dgm:spPr/>
      <dgm:t>
        <a:bodyPr/>
        <a:lstStyle/>
        <a:p>
          <a:endParaRPr lang="ru-RU"/>
        </a:p>
      </dgm:t>
    </dgm:pt>
    <dgm:pt modelId="{5FB19316-27ED-4EF3-B972-A513E5231BC9}" type="pres">
      <dgm:prSet presAssocID="{D8F72434-E647-4E4C-B2FF-69C28B61626D}" presName="parentText" presStyleLbl="node1" presStyleIdx="5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1942B5-0963-4C66-B995-8EF519B2761D}" type="pres">
      <dgm:prSet presAssocID="{D8F72434-E647-4E4C-B2FF-69C28B61626D}" presName="negativeSpace" presStyleCnt="0"/>
      <dgm:spPr/>
    </dgm:pt>
    <dgm:pt modelId="{1AAD8B56-6EED-4CB0-93BB-9A13E5CE7B4C}" type="pres">
      <dgm:prSet presAssocID="{D8F72434-E647-4E4C-B2FF-69C28B61626D}" presName="childText" presStyleLbl="conFgAcc1" presStyleIdx="5" presStyleCnt="12">
        <dgm:presLayoutVars>
          <dgm:bulletEnabled val="1"/>
        </dgm:presLayoutVars>
      </dgm:prSet>
      <dgm:spPr/>
    </dgm:pt>
    <dgm:pt modelId="{002EF598-BACB-49A7-80C9-991B93FED92B}" type="pres">
      <dgm:prSet presAssocID="{8CCE3A56-3187-4EB7-94A5-0213FFE1BE3B}" presName="spaceBetweenRectangles" presStyleCnt="0"/>
      <dgm:spPr/>
    </dgm:pt>
    <dgm:pt modelId="{CF366189-F359-4224-BBC3-0CC2E871B53A}" type="pres">
      <dgm:prSet presAssocID="{BBCE6317-878C-4E91-9260-A1914050BDA6}" presName="parentLin" presStyleCnt="0"/>
      <dgm:spPr/>
    </dgm:pt>
    <dgm:pt modelId="{1ED91F2C-0D89-4097-BB85-A5C12294E22E}" type="pres">
      <dgm:prSet presAssocID="{BBCE6317-878C-4E91-9260-A1914050BDA6}" presName="parentLeftMargin" presStyleLbl="node1" presStyleIdx="5" presStyleCnt="12"/>
      <dgm:spPr/>
      <dgm:t>
        <a:bodyPr/>
        <a:lstStyle/>
        <a:p>
          <a:endParaRPr lang="ru-RU"/>
        </a:p>
      </dgm:t>
    </dgm:pt>
    <dgm:pt modelId="{10C4D6D2-09F2-4AB2-8CEE-4AF0F70AEF96}" type="pres">
      <dgm:prSet presAssocID="{BBCE6317-878C-4E91-9260-A1914050BDA6}" presName="parentText" presStyleLbl="node1" presStyleIdx="6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53EC75-A329-4EFB-8707-DAD52FCC341E}" type="pres">
      <dgm:prSet presAssocID="{BBCE6317-878C-4E91-9260-A1914050BDA6}" presName="negativeSpace" presStyleCnt="0"/>
      <dgm:spPr/>
    </dgm:pt>
    <dgm:pt modelId="{BF13ADB0-F228-4F0D-9405-D8E36BF4AF7F}" type="pres">
      <dgm:prSet presAssocID="{BBCE6317-878C-4E91-9260-A1914050BDA6}" presName="childText" presStyleLbl="conFgAcc1" presStyleIdx="6" presStyleCnt="12">
        <dgm:presLayoutVars>
          <dgm:bulletEnabled val="1"/>
        </dgm:presLayoutVars>
      </dgm:prSet>
      <dgm:spPr/>
    </dgm:pt>
    <dgm:pt modelId="{A32AB6DF-362A-491E-99ED-D11CD578E0A4}" type="pres">
      <dgm:prSet presAssocID="{4ECED425-922F-4D33-8FD1-1A653CC5F886}" presName="spaceBetweenRectangles" presStyleCnt="0"/>
      <dgm:spPr/>
    </dgm:pt>
    <dgm:pt modelId="{918A0675-28D3-401A-BEE0-CC0653A91D0B}" type="pres">
      <dgm:prSet presAssocID="{705BEA16-0CBB-4E45-AA90-D1A5D9595899}" presName="parentLin" presStyleCnt="0"/>
      <dgm:spPr/>
    </dgm:pt>
    <dgm:pt modelId="{67BA8B0B-EE7D-4983-A2B7-F0BFE07E694E}" type="pres">
      <dgm:prSet presAssocID="{705BEA16-0CBB-4E45-AA90-D1A5D9595899}" presName="parentLeftMargin" presStyleLbl="node1" presStyleIdx="6" presStyleCnt="12"/>
      <dgm:spPr/>
      <dgm:t>
        <a:bodyPr/>
        <a:lstStyle/>
        <a:p>
          <a:endParaRPr lang="ru-RU"/>
        </a:p>
      </dgm:t>
    </dgm:pt>
    <dgm:pt modelId="{2922FB01-17CC-4894-871D-B5FEE41FED25}" type="pres">
      <dgm:prSet presAssocID="{705BEA16-0CBB-4E45-AA90-D1A5D9595899}" presName="parentText" presStyleLbl="node1" presStyleIdx="7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714784-9B7D-40DB-B52F-9FD1A3DCD1C0}" type="pres">
      <dgm:prSet presAssocID="{705BEA16-0CBB-4E45-AA90-D1A5D9595899}" presName="negativeSpace" presStyleCnt="0"/>
      <dgm:spPr/>
    </dgm:pt>
    <dgm:pt modelId="{558929E3-601B-4336-A9D6-2013EF41FBD2}" type="pres">
      <dgm:prSet presAssocID="{705BEA16-0CBB-4E45-AA90-D1A5D9595899}" presName="childText" presStyleLbl="conFgAcc1" presStyleIdx="7" presStyleCnt="12">
        <dgm:presLayoutVars>
          <dgm:bulletEnabled val="1"/>
        </dgm:presLayoutVars>
      </dgm:prSet>
      <dgm:spPr/>
    </dgm:pt>
    <dgm:pt modelId="{2B706D2C-4D02-4756-9C0C-0D7DEA1BF30B}" type="pres">
      <dgm:prSet presAssocID="{F270DEC8-4878-4B4F-B95C-F9BE1ED6396D}" presName="spaceBetweenRectangles" presStyleCnt="0"/>
      <dgm:spPr/>
    </dgm:pt>
    <dgm:pt modelId="{2311DABF-8DAD-4074-88E0-93BD36CE79C0}" type="pres">
      <dgm:prSet presAssocID="{24CCB614-0EB9-4EA7-8F54-5D3471A6EAE6}" presName="parentLin" presStyleCnt="0"/>
      <dgm:spPr/>
    </dgm:pt>
    <dgm:pt modelId="{152C4678-665A-4635-AD9E-D1E003442E01}" type="pres">
      <dgm:prSet presAssocID="{24CCB614-0EB9-4EA7-8F54-5D3471A6EAE6}" presName="parentLeftMargin" presStyleLbl="node1" presStyleIdx="7" presStyleCnt="12"/>
      <dgm:spPr/>
      <dgm:t>
        <a:bodyPr/>
        <a:lstStyle/>
        <a:p>
          <a:endParaRPr lang="ru-RU"/>
        </a:p>
      </dgm:t>
    </dgm:pt>
    <dgm:pt modelId="{A0B91BA0-AC0C-4AC2-939E-F9480C24EE2A}" type="pres">
      <dgm:prSet presAssocID="{24CCB614-0EB9-4EA7-8F54-5D3471A6EAE6}" presName="parentText" presStyleLbl="node1" presStyleIdx="8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DEE008-9D8C-4051-853A-889A6640A8C5}" type="pres">
      <dgm:prSet presAssocID="{24CCB614-0EB9-4EA7-8F54-5D3471A6EAE6}" presName="negativeSpace" presStyleCnt="0"/>
      <dgm:spPr/>
    </dgm:pt>
    <dgm:pt modelId="{EC2734CB-05B4-41C2-A6D9-14EE5E041951}" type="pres">
      <dgm:prSet presAssocID="{24CCB614-0EB9-4EA7-8F54-5D3471A6EAE6}" presName="childText" presStyleLbl="conFgAcc1" presStyleIdx="8" presStyleCnt="12">
        <dgm:presLayoutVars>
          <dgm:bulletEnabled val="1"/>
        </dgm:presLayoutVars>
      </dgm:prSet>
      <dgm:spPr/>
    </dgm:pt>
    <dgm:pt modelId="{5292B726-53B3-4532-BBB7-19CC3E54776E}" type="pres">
      <dgm:prSet presAssocID="{9A2FB146-B181-427B-9361-BD4DA633353C}" presName="spaceBetweenRectangles" presStyleCnt="0"/>
      <dgm:spPr/>
    </dgm:pt>
    <dgm:pt modelId="{489F209B-303B-4D15-B7DA-224516BEF40C}" type="pres">
      <dgm:prSet presAssocID="{15A2BB75-82DA-43A9-951C-EFA5000E35B4}" presName="parentLin" presStyleCnt="0"/>
      <dgm:spPr/>
    </dgm:pt>
    <dgm:pt modelId="{91375110-5032-4634-85C2-1293569D6FD8}" type="pres">
      <dgm:prSet presAssocID="{15A2BB75-82DA-43A9-951C-EFA5000E35B4}" presName="parentLeftMargin" presStyleLbl="node1" presStyleIdx="8" presStyleCnt="12"/>
      <dgm:spPr/>
      <dgm:t>
        <a:bodyPr/>
        <a:lstStyle/>
        <a:p>
          <a:endParaRPr lang="ru-RU"/>
        </a:p>
      </dgm:t>
    </dgm:pt>
    <dgm:pt modelId="{0C86A48F-899F-4C19-AA06-DFF2D0C5425D}" type="pres">
      <dgm:prSet presAssocID="{15A2BB75-82DA-43A9-951C-EFA5000E35B4}" presName="parentText" presStyleLbl="node1" presStyleIdx="9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C300E2-3E57-4A0D-A702-19418D3225A0}" type="pres">
      <dgm:prSet presAssocID="{15A2BB75-82DA-43A9-951C-EFA5000E35B4}" presName="negativeSpace" presStyleCnt="0"/>
      <dgm:spPr/>
    </dgm:pt>
    <dgm:pt modelId="{F62C8461-BA38-4116-8DDA-31D9816839DF}" type="pres">
      <dgm:prSet presAssocID="{15A2BB75-82DA-43A9-951C-EFA5000E35B4}" presName="childText" presStyleLbl="conFgAcc1" presStyleIdx="9" presStyleCnt="12">
        <dgm:presLayoutVars>
          <dgm:bulletEnabled val="1"/>
        </dgm:presLayoutVars>
      </dgm:prSet>
      <dgm:spPr/>
    </dgm:pt>
    <dgm:pt modelId="{A60BF162-4388-4AD6-85A4-658783D936E1}" type="pres">
      <dgm:prSet presAssocID="{8B59EDD6-C3A2-4E80-875A-DC6A50F04804}" presName="spaceBetweenRectangles" presStyleCnt="0"/>
      <dgm:spPr/>
    </dgm:pt>
    <dgm:pt modelId="{DA0B304D-0022-4CD2-B25A-CBC0A0B17425}" type="pres">
      <dgm:prSet presAssocID="{05048AA1-E165-4A8E-A788-41C9C7C14A80}" presName="parentLin" presStyleCnt="0"/>
      <dgm:spPr/>
    </dgm:pt>
    <dgm:pt modelId="{A18D90D9-DEF4-4B36-9DC4-65F39F4CA7F3}" type="pres">
      <dgm:prSet presAssocID="{05048AA1-E165-4A8E-A788-41C9C7C14A80}" presName="parentLeftMargin" presStyleLbl="node1" presStyleIdx="9" presStyleCnt="12"/>
      <dgm:spPr/>
      <dgm:t>
        <a:bodyPr/>
        <a:lstStyle/>
        <a:p>
          <a:endParaRPr lang="ru-RU"/>
        </a:p>
      </dgm:t>
    </dgm:pt>
    <dgm:pt modelId="{0DC2983C-2BA5-4FC8-9635-25284840628D}" type="pres">
      <dgm:prSet presAssocID="{05048AA1-E165-4A8E-A788-41C9C7C14A80}" presName="parentText" presStyleLbl="node1" presStyleIdx="10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168887-8DD2-4605-BD64-FE3933489993}" type="pres">
      <dgm:prSet presAssocID="{05048AA1-E165-4A8E-A788-41C9C7C14A80}" presName="negativeSpace" presStyleCnt="0"/>
      <dgm:spPr/>
    </dgm:pt>
    <dgm:pt modelId="{52C85131-2918-49A2-A876-A325B0ACE6DB}" type="pres">
      <dgm:prSet presAssocID="{05048AA1-E165-4A8E-A788-41C9C7C14A80}" presName="childText" presStyleLbl="conFgAcc1" presStyleIdx="10" presStyleCnt="12">
        <dgm:presLayoutVars>
          <dgm:bulletEnabled val="1"/>
        </dgm:presLayoutVars>
      </dgm:prSet>
      <dgm:spPr/>
    </dgm:pt>
    <dgm:pt modelId="{B19C3EF3-99AA-42F8-A9CC-D8DAEB1266F2}" type="pres">
      <dgm:prSet presAssocID="{D30F2B67-3C58-4398-89B1-3EEE28B2CD62}" presName="spaceBetweenRectangles" presStyleCnt="0"/>
      <dgm:spPr/>
    </dgm:pt>
    <dgm:pt modelId="{116C236D-8FE8-4F43-8824-4D5C1B3B9033}" type="pres">
      <dgm:prSet presAssocID="{7ABD2A0D-0314-4FAD-9660-A5AF02AFF8CE}" presName="parentLin" presStyleCnt="0"/>
      <dgm:spPr/>
    </dgm:pt>
    <dgm:pt modelId="{ACACC002-C5A6-462E-9D86-8E79723BA15B}" type="pres">
      <dgm:prSet presAssocID="{7ABD2A0D-0314-4FAD-9660-A5AF02AFF8CE}" presName="parentLeftMargin" presStyleLbl="node1" presStyleIdx="10" presStyleCnt="12"/>
      <dgm:spPr/>
      <dgm:t>
        <a:bodyPr/>
        <a:lstStyle/>
        <a:p>
          <a:endParaRPr lang="ru-RU"/>
        </a:p>
      </dgm:t>
    </dgm:pt>
    <dgm:pt modelId="{1C93ACEE-1F96-4759-A44E-0690EE833A58}" type="pres">
      <dgm:prSet presAssocID="{7ABD2A0D-0314-4FAD-9660-A5AF02AFF8CE}" presName="parentText" presStyleLbl="node1" presStyleIdx="11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8E9F28-66C5-481E-8702-EFB092F984DA}" type="pres">
      <dgm:prSet presAssocID="{7ABD2A0D-0314-4FAD-9660-A5AF02AFF8CE}" presName="negativeSpace" presStyleCnt="0"/>
      <dgm:spPr/>
    </dgm:pt>
    <dgm:pt modelId="{34D01F2B-2385-40B3-8BD2-D96A534AAC7D}" type="pres">
      <dgm:prSet presAssocID="{7ABD2A0D-0314-4FAD-9660-A5AF02AFF8CE}" presName="childText" presStyleLbl="conFgAcc1" presStyleIdx="11" presStyleCnt="12">
        <dgm:presLayoutVars>
          <dgm:bulletEnabled val="1"/>
        </dgm:presLayoutVars>
      </dgm:prSet>
      <dgm:spPr/>
    </dgm:pt>
  </dgm:ptLst>
  <dgm:cxnLst>
    <dgm:cxn modelId="{C14A56C5-ADCA-472E-BB8B-53E3B478C04C}" srcId="{A4BFDE4F-2DC7-4686-BFF5-F370918F53C4}" destId="{807DD80D-8810-46D8-87AB-EF65FF20CCF1}" srcOrd="1" destOrd="0" parTransId="{9963975D-5DB3-41B6-A529-BD822ECBBF0F}" sibTransId="{F1AFB44E-0637-4480-AD69-BF18AB74EA92}"/>
    <dgm:cxn modelId="{2861D3DB-7CA7-49B8-BCF4-AE903D0B34D2}" type="presOf" srcId="{D8F72434-E647-4E4C-B2FF-69C28B61626D}" destId="{5FB19316-27ED-4EF3-B972-A513E5231BC9}" srcOrd="1" destOrd="0" presId="urn:microsoft.com/office/officeart/2005/8/layout/list1"/>
    <dgm:cxn modelId="{71355998-B2FF-4472-9416-A64DD0B6B9E9}" srcId="{A4BFDE4F-2DC7-4686-BFF5-F370918F53C4}" destId="{BBCE6317-878C-4E91-9260-A1914050BDA6}" srcOrd="6" destOrd="0" parTransId="{A87F59B6-07A3-4BE4-ADE4-6EC02F3E1933}" sibTransId="{4ECED425-922F-4D33-8FD1-1A653CC5F886}"/>
    <dgm:cxn modelId="{E983D7EC-396F-4541-B254-143A17A13A9B}" type="presOf" srcId="{BBCE6317-878C-4E91-9260-A1914050BDA6}" destId="{1ED91F2C-0D89-4097-BB85-A5C12294E22E}" srcOrd="0" destOrd="0" presId="urn:microsoft.com/office/officeart/2005/8/layout/list1"/>
    <dgm:cxn modelId="{D66BB976-1BE8-4386-8264-5E424B4725EB}" type="presOf" srcId="{20973DF9-4129-43CB-85C8-FFE85863BF7A}" destId="{6201BCC1-17B8-409E-9ADD-3288BC80A385}" srcOrd="0" destOrd="0" presId="urn:microsoft.com/office/officeart/2005/8/layout/list1"/>
    <dgm:cxn modelId="{497F0799-BA32-40FD-9BD7-7FF2758D8894}" type="presOf" srcId="{24CCB614-0EB9-4EA7-8F54-5D3471A6EAE6}" destId="{A0B91BA0-AC0C-4AC2-939E-F9480C24EE2A}" srcOrd="1" destOrd="0" presId="urn:microsoft.com/office/officeart/2005/8/layout/list1"/>
    <dgm:cxn modelId="{DB9A00FA-F420-4748-9A31-7547166F82FB}" type="presOf" srcId="{CB2D7246-0A47-4399-BB24-6918CEE63F6F}" destId="{1B951DBC-EC6B-42E9-B303-48A6E10CEC9A}" srcOrd="0" destOrd="0" presId="urn:microsoft.com/office/officeart/2005/8/layout/list1"/>
    <dgm:cxn modelId="{F1E4B5F3-0ED8-410A-920E-FFCCBB7BC3D5}" type="presOf" srcId="{15A2BB75-82DA-43A9-951C-EFA5000E35B4}" destId="{91375110-5032-4634-85C2-1293569D6FD8}" srcOrd="0" destOrd="0" presId="urn:microsoft.com/office/officeart/2005/8/layout/list1"/>
    <dgm:cxn modelId="{4126B3EA-6D8B-4CA2-BBD1-BEDBAFF2F349}" type="presOf" srcId="{7ABD2A0D-0314-4FAD-9660-A5AF02AFF8CE}" destId="{ACACC002-C5A6-462E-9D86-8E79723BA15B}" srcOrd="0" destOrd="0" presId="urn:microsoft.com/office/officeart/2005/8/layout/list1"/>
    <dgm:cxn modelId="{F5F564AC-CD5D-4673-BEE5-9742010DD624}" srcId="{A4BFDE4F-2DC7-4686-BFF5-F370918F53C4}" destId="{CCD476F6-6877-4919-A49C-D945C7381B81}" srcOrd="2" destOrd="0" parTransId="{40594378-8CE4-430B-90D0-89832200D0BD}" sibTransId="{ABE12324-3392-46E5-AACE-84CDD58136A7}"/>
    <dgm:cxn modelId="{594180E8-C3FA-48E6-AA9F-F05FD111074D}" type="presOf" srcId="{24CCB614-0EB9-4EA7-8F54-5D3471A6EAE6}" destId="{152C4678-665A-4635-AD9E-D1E003442E01}" srcOrd="0" destOrd="0" presId="urn:microsoft.com/office/officeart/2005/8/layout/list1"/>
    <dgm:cxn modelId="{208F12AB-04D4-444D-A68E-EAA7BEF32A53}" type="presOf" srcId="{807DD80D-8810-46D8-87AB-EF65FF20CCF1}" destId="{37BF2B53-D774-4C34-BA48-067CE276190D}" srcOrd="0" destOrd="0" presId="urn:microsoft.com/office/officeart/2005/8/layout/list1"/>
    <dgm:cxn modelId="{BCB1DCCA-1E1C-4FA6-9E57-97254B5133B0}" srcId="{A4BFDE4F-2DC7-4686-BFF5-F370918F53C4}" destId="{35219D1D-DA7A-4234-9811-7F49A1C6E08B}" srcOrd="3" destOrd="0" parTransId="{F36D3BD1-D6DC-4BF3-AFCE-81619C0C0246}" sibTransId="{48D7F38F-8C55-446D-9FC2-7A3A90FA22E4}"/>
    <dgm:cxn modelId="{C10E35BD-9EAD-42C6-A982-24839C681F8E}" type="presOf" srcId="{CCD476F6-6877-4919-A49C-D945C7381B81}" destId="{BDA68A23-47FE-4E0D-8CA0-85D512D9F1E8}" srcOrd="0" destOrd="0" presId="urn:microsoft.com/office/officeart/2005/8/layout/list1"/>
    <dgm:cxn modelId="{0A455CDB-E995-4D91-8C5A-B0D8E457DE1D}" type="presOf" srcId="{35219D1D-DA7A-4234-9811-7F49A1C6E08B}" destId="{F3BEBE99-FF44-4F84-8734-B4D7D945706F}" srcOrd="0" destOrd="0" presId="urn:microsoft.com/office/officeart/2005/8/layout/list1"/>
    <dgm:cxn modelId="{4B66D973-D824-4D32-B324-D72180D89F52}" type="presOf" srcId="{05048AA1-E165-4A8E-A788-41C9C7C14A80}" destId="{A18D90D9-DEF4-4B36-9DC4-65F39F4CA7F3}" srcOrd="0" destOrd="0" presId="urn:microsoft.com/office/officeart/2005/8/layout/list1"/>
    <dgm:cxn modelId="{C1B070D0-0880-4E25-8D9B-54D78887AAF5}" srcId="{A4BFDE4F-2DC7-4686-BFF5-F370918F53C4}" destId="{7ABD2A0D-0314-4FAD-9660-A5AF02AFF8CE}" srcOrd="11" destOrd="0" parTransId="{017DF59C-1E94-4FDE-824C-AB3E463CF593}" sibTransId="{F1DC1E0D-7AC3-407D-AB04-C551D4AB6A43}"/>
    <dgm:cxn modelId="{6F7F8A16-45CD-4318-B42A-ECB6CFFD7693}" srcId="{A4BFDE4F-2DC7-4686-BFF5-F370918F53C4}" destId="{05048AA1-E165-4A8E-A788-41C9C7C14A80}" srcOrd="10" destOrd="0" parTransId="{A5B80065-436F-4F2E-AA6E-15F9AC20E07F}" sibTransId="{D30F2B67-3C58-4398-89B1-3EEE28B2CD62}"/>
    <dgm:cxn modelId="{D046ABA3-306D-4B25-BA86-414EBF5AAA60}" srcId="{A4BFDE4F-2DC7-4686-BFF5-F370918F53C4}" destId="{24CCB614-0EB9-4EA7-8F54-5D3471A6EAE6}" srcOrd="8" destOrd="0" parTransId="{0993DC3D-0426-418E-93E0-56DA404838D7}" sibTransId="{9A2FB146-B181-427B-9361-BD4DA633353C}"/>
    <dgm:cxn modelId="{B61ECF64-7BAD-4D30-9226-B00526025550}" type="presOf" srcId="{705BEA16-0CBB-4E45-AA90-D1A5D9595899}" destId="{2922FB01-17CC-4894-871D-B5FEE41FED25}" srcOrd="1" destOrd="0" presId="urn:microsoft.com/office/officeart/2005/8/layout/list1"/>
    <dgm:cxn modelId="{E23E5BB0-3FBB-464A-91D8-AE991684C95B}" srcId="{A4BFDE4F-2DC7-4686-BFF5-F370918F53C4}" destId="{20973DF9-4129-43CB-85C8-FFE85863BF7A}" srcOrd="0" destOrd="0" parTransId="{062FC0F5-4D65-4009-AC52-07B745B1D473}" sibTransId="{4406C568-CBBF-43D3-98BD-C3A327CF7876}"/>
    <dgm:cxn modelId="{7C1ADC56-8EF2-4778-BFDD-9A208AE9FA49}" type="presOf" srcId="{D8F72434-E647-4E4C-B2FF-69C28B61626D}" destId="{4EB0CF8A-BFBC-446C-A1F1-259FCF7D48A8}" srcOrd="0" destOrd="0" presId="urn:microsoft.com/office/officeart/2005/8/layout/list1"/>
    <dgm:cxn modelId="{D9ABF96E-B3E7-4320-8848-B4DAC472E4D9}" type="presOf" srcId="{705BEA16-0CBB-4E45-AA90-D1A5D9595899}" destId="{67BA8B0B-EE7D-4983-A2B7-F0BFE07E694E}" srcOrd="0" destOrd="0" presId="urn:microsoft.com/office/officeart/2005/8/layout/list1"/>
    <dgm:cxn modelId="{B35BB6B3-B420-413B-92F5-36FA0A97F2B5}" type="presOf" srcId="{05048AA1-E165-4A8E-A788-41C9C7C14A80}" destId="{0DC2983C-2BA5-4FC8-9635-25284840628D}" srcOrd="1" destOrd="0" presId="urn:microsoft.com/office/officeart/2005/8/layout/list1"/>
    <dgm:cxn modelId="{A53895FE-313C-4DC8-8538-6006A300A3AF}" type="presOf" srcId="{7ABD2A0D-0314-4FAD-9660-A5AF02AFF8CE}" destId="{1C93ACEE-1F96-4759-A44E-0690EE833A58}" srcOrd="1" destOrd="0" presId="urn:microsoft.com/office/officeart/2005/8/layout/list1"/>
    <dgm:cxn modelId="{B9063C2E-46B4-4530-8B7B-57B72E308E4D}" srcId="{A4BFDE4F-2DC7-4686-BFF5-F370918F53C4}" destId="{CB2D7246-0A47-4399-BB24-6918CEE63F6F}" srcOrd="4" destOrd="0" parTransId="{480F7F7A-8C0E-4ACE-AF65-F03E5EC41747}" sibTransId="{8674BE5A-E03B-4B4E-BDD7-DE57D8B1970B}"/>
    <dgm:cxn modelId="{6F8426F8-167F-464B-B42D-1C89831C50BE}" type="presOf" srcId="{35219D1D-DA7A-4234-9811-7F49A1C6E08B}" destId="{23011221-5C6A-4B74-A27C-EBE08ED76F88}" srcOrd="1" destOrd="0" presId="urn:microsoft.com/office/officeart/2005/8/layout/list1"/>
    <dgm:cxn modelId="{239CBFC3-4AEE-4481-82FD-9645C8DEEB28}" type="presOf" srcId="{20973DF9-4129-43CB-85C8-FFE85863BF7A}" destId="{324E0A38-8F27-40B1-A27F-175861C150D2}" srcOrd="1" destOrd="0" presId="urn:microsoft.com/office/officeart/2005/8/layout/list1"/>
    <dgm:cxn modelId="{5707D805-6E22-4460-AC29-6BC999264BA3}" type="presOf" srcId="{CCD476F6-6877-4919-A49C-D945C7381B81}" destId="{B9B85A93-C269-474C-80F0-3453D9E3F265}" srcOrd="1" destOrd="0" presId="urn:microsoft.com/office/officeart/2005/8/layout/list1"/>
    <dgm:cxn modelId="{356249F3-2D78-4EC0-93C2-091DD0DB18C8}" type="presOf" srcId="{A4BFDE4F-2DC7-4686-BFF5-F370918F53C4}" destId="{83C0D5F3-B789-4DB5-8D5D-0958C6C62D3A}" srcOrd="0" destOrd="0" presId="urn:microsoft.com/office/officeart/2005/8/layout/list1"/>
    <dgm:cxn modelId="{074F2C98-0544-419F-9225-F37E82C26D5C}" srcId="{A4BFDE4F-2DC7-4686-BFF5-F370918F53C4}" destId="{D8F72434-E647-4E4C-B2FF-69C28B61626D}" srcOrd="5" destOrd="0" parTransId="{5F596C2D-B117-46AA-8AC5-CF6EF2B35050}" sibTransId="{8CCE3A56-3187-4EB7-94A5-0213FFE1BE3B}"/>
    <dgm:cxn modelId="{F62FD664-B03B-4575-869F-6DF9CB2B3FD8}" type="presOf" srcId="{807DD80D-8810-46D8-87AB-EF65FF20CCF1}" destId="{D6EEC26F-4767-4A1D-BF62-991E98F63CE2}" srcOrd="1" destOrd="0" presId="urn:microsoft.com/office/officeart/2005/8/layout/list1"/>
    <dgm:cxn modelId="{DEBC106F-8474-45B5-98D9-A0685A3ACE59}" srcId="{A4BFDE4F-2DC7-4686-BFF5-F370918F53C4}" destId="{15A2BB75-82DA-43A9-951C-EFA5000E35B4}" srcOrd="9" destOrd="0" parTransId="{C29A4D83-0F4F-4AF3-863F-579E849851C5}" sibTransId="{8B59EDD6-C3A2-4E80-875A-DC6A50F04804}"/>
    <dgm:cxn modelId="{744D8CB7-D00E-455D-8D29-BB990B9EB4E2}" type="presOf" srcId="{15A2BB75-82DA-43A9-951C-EFA5000E35B4}" destId="{0C86A48F-899F-4C19-AA06-DFF2D0C5425D}" srcOrd="1" destOrd="0" presId="urn:microsoft.com/office/officeart/2005/8/layout/list1"/>
    <dgm:cxn modelId="{D15ED77A-273D-4060-83AD-27DFDA3F4616}" srcId="{A4BFDE4F-2DC7-4686-BFF5-F370918F53C4}" destId="{705BEA16-0CBB-4E45-AA90-D1A5D9595899}" srcOrd="7" destOrd="0" parTransId="{F271DF21-0AF2-4F78-B6AB-16D0B2A3B161}" sibTransId="{F270DEC8-4878-4B4F-B95C-F9BE1ED6396D}"/>
    <dgm:cxn modelId="{55D60A0D-7800-41FD-88FA-1633836A2FC1}" type="presOf" srcId="{CB2D7246-0A47-4399-BB24-6918CEE63F6F}" destId="{8DF34743-1656-4477-B49D-2F6B2737E9F0}" srcOrd="1" destOrd="0" presId="urn:microsoft.com/office/officeart/2005/8/layout/list1"/>
    <dgm:cxn modelId="{FB3FE48B-51B1-45E5-93A1-DB834E172590}" type="presOf" srcId="{BBCE6317-878C-4E91-9260-A1914050BDA6}" destId="{10C4D6D2-09F2-4AB2-8CEE-4AF0F70AEF96}" srcOrd="1" destOrd="0" presId="urn:microsoft.com/office/officeart/2005/8/layout/list1"/>
    <dgm:cxn modelId="{B9A42AB5-FF75-49CB-86C4-3CA61E38B9FD}" type="presParOf" srcId="{83C0D5F3-B789-4DB5-8D5D-0958C6C62D3A}" destId="{43F5F80D-911F-4180-A155-5C3C14AD3452}" srcOrd="0" destOrd="0" presId="urn:microsoft.com/office/officeart/2005/8/layout/list1"/>
    <dgm:cxn modelId="{63927EE6-0DBF-4939-8049-2EFA28FDEE36}" type="presParOf" srcId="{43F5F80D-911F-4180-A155-5C3C14AD3452}" destId="{6201BCC1-17B8-409E-9ADD-3288BC80A385}" srcOrd="0" destOrd="0" presId="urn:microsoft.com/office/officeart/2005/8/layout/list1"/>
    <dgm:cxn modelId="{29074486-EE17-497F-B21C-3DC88608A01C}" type="presParOf" srcId="{43F5F80D-911F-4180-A155-5C3C14AD3452}" destId="{324E0A38-8F27-40B1-A27F-175861C150D2}" srcOrd="1" destOrd="0" presId="urn:microsoft.com/office/officeart/2005/8/layout/list1"/>
    <dgm:cxn modelId="{34851787-426D-4F34-BACC-7326994C08EB}" type="presParOf" srcId="{83C0D5F3-B789-4DB5-8D5D-0958C6C62D3A}" destId="{946C3B80-D6B7-49B9-9041-77C18CC69B3D}" srcOrd="1" destOrd="0" presId="urn:microsoft.com/office/officeart/2005/8/layout/list1"/>
    <dgm:cxn modelId="{2D1ACF91-5B33-4B89-84D6-78F5872B108F}" type="presParOf" srcId="{83C0D5F3-B789-4DB5-8D5D-0958C6C62D3A}" destId="{358FF3AC-D5C0-4F4D-8611-7C00824D2727}" srcOrd="2" destOrd="0" presId="urn:microsoft.com/office/officeart/2005/8/layout/list1"/>
    <dgm:cxn modelId="{E87C9FD9-9D95-424E-8FED-43A7852BA979}" type="presParOf" srcId="{83C0D5F3-B789-4DB5-8D5D-0958C6C62D3A}" destId="{C485CE4D-567D-4287-AF49-39A9446C813C}" srcOrd="3" destOrd="0" presId="urn:microsoft.com/office/officeart/2005/8/layout/list1"/>
    <dgm:cxn modelId="{756FDFA1-2235-41EA-8809-FC4D90F6B2C4}" type="presParOf" srcId="{83C0D5F3-B789-4DB5-8D5D-0958C6C62D3A}" destId="{5D167D9F-2364-495B-92C0-EE3D56174D16}" srcOrd="4" destOrd="0" presId="urn:microsoft.com/office/officeart/2005/8/layout/list1"/>
    <dgm:cxn modelId="{3931817E-059A-4123-A463-9E5CB69370F5}" type="presParOf" srcId="{5D167D9F-2364-495B-92C0-EE3D56174D16}" destId="{37BF2B53-D774-4C34-BA48-067CE276190D}" srcOrd="0" destOrd="0" presId="urn:microsoft.com/office/officeart/2005/8/layout/list1"/>
    <dgm:cxn modelId="{6382A690-ACB0-4480-B52A-88F3CF55531D}" type="presParOf" srcId="{5D167D9F-2364-495B-92C0-EE3D56174D16}" destId="{D6EEC26F-4767-4A1D-BF62-991E98F63CE2}" srcOrd="1" destOrd="0" presId="urn:microsoft.com/office/officeart/2005/8/layout/list1"/>
    <dgm:cxn modelId="{6D649385-99BB-4193-B2CD-C82893369F7A}" type="presParOf" srcId="{83C0D5F3-B789-4DB5-8D5D-0958C6C62D3A}" destId="{82976242-D3D8-4122-8333-091C057CE8CA}" srcOrd="5" destOrd="0" presId="urn:microsoft.com/office/officeart/2005/8/layout/list1"/>
    <dgm:cxn modelId="{D762E2C1-0095-4EDF-BA56-A1B36624EB38}" type="presParOf" srcId="{83C0D5F3-B789-4DB5-8D5D-0958C6C62D3A}" destId="{471CA157-976A-4D76-B7FE-FAAE00B681CE}" srcOrd="6" destOrd="0" presId="urn:microsoft.com/office/officeart/2005/8/layout/list1"/>
    <dgm:cxn modelId="{54BB739B-FD04-4789-A770-693D042D3A1B}" type="presParOf" srcId="{83C0D5F3-B789-4DB5-8D5D-0958C6C62D3A}" destId="{32AC3263-24ED-45C4-BDE2-AB9B1420375E}" srcOrd="7" destOrd="0" presId="urn:microsoft.com/office/officeart/2005/8/layout/list1"/>
    <dgm:cxn modelId="{B57F3339-05BB-4D3D-AB62-DD01186D67DE}" type="presParOf" srcId="{83C0D5F3-B789-4DB5-8D5D-0958C6C62D3A}" destId="{CF5D7DD0-A6B8-4CFB-8C2A-9DFD8FAE59B5}" srcOrd="8" destOrd="0" presId="urn:microsoft.com/office/officeart/2005/8/layout/list1"/>
    <dgm:cxn modelId="{14D69BBB-A5F2-4465-822C-1BE0DE3E9A80}" type="presParOf" srcId="{CF5D7DD0-A6B8-4CFB-8C2A-9DFD8FAE59B5}" destId="{BDA68A23-47FE-4E0D-8CA0-85D512D9F1E8}" srcOrd="0" destOrd="0" presId="urn:microsoft.com/office/officeart/2005/8/layout/list1"/>
    <dgm:cxn modelId="{7AE2B956-A8AE-4A8F-AC0E-803C81C6251F}" type="presParOf" srcId="{CF5D7DD0-A6B8-4CFB-8C2A-9DFD8FAE59B5}" destId="{B9B85A93-C269-474C-80F0-3453D9E3F265}" srcOrd="1" destOrd="0" presId="urn:microsoft.com/office/officeart/2005/8/layout/list1"/>
    <dgm:cxn modelId="{412D84EB-4FD1-446B-9A25-32CA81E73718}" type="presParOf" srcId="{83C0D5F3-B789-4DB5-8D5D-0958C6C62D3A}" destId="{C38AC30E-44DE-4345-90F7-B4FC4B7A54F6}" srcOrd="9" destOrd="0" presId="urn:microsoft.com/office/officeart/2005/8/layout/list1"/>
    <dgm:cxn modelId="{EF438072-BE9C-4F78-99FD-492B14A76080}" type="presParOf" srcId="{83C0D5F3-B789-4DB5-8D5D-0958C6C62D3A}" destId="{6193B41C-E75F-4D40-804C-B5F45FED8ECE}" srcOrd="10" destOrd="0" presId="urn:microsoft.com/office/officeart/2005/8/layout/list1"/>
    <dgm:cxn modelId="{09596A09-D420-49AA-AB2B-FB5065BDFF39}" type="presParOf" srcId="{83C0D5F3-B789-4DB5-8D5D-0958C6C62D3A}" destId="{711F50AA-B432-4A73-AEF5-6DA1123E829A}" srcOrd="11" destOrd="0" presId="urn:microsoft.com/office/officeart/2005/8/layout/list1"/>
    <dgm:cxn modelId="{F0D8F1F4-9153-443B-91DC-02611DA7ED7A}" type="presParOf" srcId="{83C0D5F3-B789-4DB5-8D5D-0958C6C62D3A}" destId="{BDBC1741-3879-403C-AAE5-A77F3711B338}" srcOrd="12" destOrd="0" presId="urn:microsoft.com/office/officeart/2005/8/layout/list1"/>
    <dgm:cxn modelId="{D2065031-F13B-447A-96F1-D578B442EA13}" type="presParOf" srcId="{BDBC1741-3879-403C-AAE5-A77F3711B338}" destId="{F3BEBE99-FF44-4F84-8734-B4D7D945706F}" srcOrd="0" destOrd="0" presId="urn:microsoft.com/office/officeart/2005/8/layout/list1"/>
    <dgm:cxn modelId="{6F453E3E-D4A2-40FF-9835-1CA84CA4D6C3}" type="presParOf" srcId="{BDBC1741-3879-403C-AAE5-A77F3711B338}" destId="{23011221-5C6A-4B74-A27C-EBE08ED76F88}" srcOrd="1" destOrd="0" presId="urn:microsoft.com/office/officeart/2005/8/layout/list1"/>
    <dgm:cxn modelId="{1E2E28BA-3F28-4E31-9991-1F0D4E21BE75}" type="presParOf" srcId="{83C0D5F3-B789-4DB5-8D5D-0958C6C62D3A}" destId="{3272369A-5468-42D0-A591-712C131DDBF6}" srcOrd="13" destOrd="0" presId="urn:microsoft.com/office/officeart/2005/8/layout/list1"/>
    <dgm:cxn modelId="{F167E5BF-CDF7-4258-8A86-4F223A9295A0}" type="presParOf" srcId="{83C0D5F3-B789-4DB5-8D5D-0958C6C62D3A}" destId="{F5B70FC5-92BB-4730-BC92-73562B86A22B}" srcOrd="14" destOrd="0" presId="urn:microsoft.com/office/officeart/2005/8/layout/list1"/>
    <dgm:cxn modelId="{754A084E-E3F2-4B39-B876-B487E2636ADD}" type="presParOf" srcId="{83C0D5F3-B789-4DB5-8D5D-0958C6C62D3A}" destId="{CD3DE2C9-F878-4243-AE78-88E1BF67E187}" srcOrd="15" destOrd="0" presId="urn:microsoft.com/office/officeart/2005/8/layout/list1"/>
    <dgm:cxn modelId="{CBE74D0E-AD91-47D5-8C60-86F299549AC2}" type="presParOf" srcId="{83C0D5F3-B789-4DB5-8D5D-0958C6C62D3A}" destId="{C0301CB4-8BB6-4A78-AEAF-D1950AF46576}" srcOrd="16" destOrd="0" presId="urn:microsoft.com/office/officeart/2005/8/layout/list1"/>
    <dgm:cxn modelId="{033C0800-1A07-44DC-993A-0EE670C6D632}" type="presParOf" srcId="{C0301CB4-8BB6-4A78-AEAF-D1950AF46576}" destId="{1B951DBC-EC6B-42E9-B303-48A6E10CEC9A}" srcOrd="0" destOrd="0" presId="urn:microsoft.com/office/officeart/2005/8/layout/list1"/>
    <dgm:cxn modelId="{38EDEA4A-A023-4756-949D-5B22B9FEC823}" type="presParOf" srcId="{C0301CB4-8BB6-4A78-AEAF-D1950AF46576}" destId="{8DF34743-1656-4477-B49D-2F6B2737E9F0}" srcOrd="1" destOrd="0" presId="urn:microsoft.com/office/officeart/2005/8/layout/list1"/>
    <dgm:cxn modelId="{328EA2D6-020C-48AF-A506-99CB922814FA}" type="presParOf" srcId="{83C0D5F3-B789-4DB5-8D5D-0958C6C62D3A}" destId="{A1262043-3412-48DC-B2C5-3A333940C15F}" srcOrd="17" destOrd="0" presId="urn:microsoft.com/office/officeart/2005/8/layout/list1"/>
    <dgm:cxn modelId="{EC563957-5F91-4D6A-9894-DE3676308DCD}" type="presParOf" srcId="{83C0D5F3-B789-4DB5-8D5D-0958C6C62D3A}" destId="{9B432B18-1A27-4AF5-AA47-C19F4B409B79}" srcOrd="18" destOrd="0" presId="urn:microsoft.com/office/officeart/2005/8/layout/list1"/>
    <dgm:cxn modelId="{0E3A3FF0-4D57-46DF-B6E8-CC7697C5AA52}" type="presParOf" srcId="{83C0D5F3-B789-4DB5-8D5D-0958C6C62D3A}" destId="{5B70AA0E-17E3-4366-BF82-9BE03442F14B}" srcOrd="19" destOrd="0" presId="urn:microsoft.com/office/officeart/2005/8/layout/list1"/>
    <dgm:cxn modelId="{FBC048DD-E5AB-4AF2-B229-C1E434F71D4F}" type="presParOf" srcId="{83C0D5F3-B789-4DB5-8D5D-0958C6C62D3A}" destId="{9E5A2F24-4C98-4576-959C-81496297552A}" srcOrd="20" destOrd="0" presId="urn:microsoft.com/office/officeart/2005/8/layout/list1"/>
    <dgm:cxn modelId="{D171EEDF-4A79-461F-A7E8-F8495E01DF06}" type="presParOf" srcId="{9E5A2F24-4C98-4576-959C-81496297552A}" destId="{4EB0CF8A-BFBC-446C-A1F1-259FCF7D48A8}" srcOrd="0" destOrd="0" presId="urn:microsoft.com/office/officeart/2005/8/layout/list1"/>
    <dgm:cxn modelId="{B3E6DE5C-D872-4976-A2E7-96A13CD38705}" type="presParOf" srcId="{9E5A2F24-4C98-4576-959C-81496297552A}" destId="{5FB19316-27ED-4EF3-B972-A513E5231BC9}" srcOrd="1" destOrd="0" presId="urn:microsoft.com/office/officeart/2005/8/layout/list1"/>
    <dgm:cxn modelId="{DD81E61D-E26A-4EE9-A3CF-E11E0B1BBC96}" type="presParOf" srcId="{83C0D5F3-B789-4DB5-8D5D-0958C6C62D3A}" destId="{7D1942B5-0963-4C66-B995-8EF519B2761D}" srcOrd="21" destOrd="0" presId="urn:microsoft.com/office/officeart/2005/8/layout/list1"/>
    <dgm:cxn modelId="{B536F3F8-CAC0-44CB-BC2A-432F9678E3A0}" type="presParOf" srcId="{83C0D5F3-B789-4DB5-8D5D-0958C6C62D3A}" destId="{1AAD8B56-6EED-4CB0-93BB-9A13E5CE7B4C}" srcOrd="22" destOrd="0" presId="urn:microsoft.com/office/officeart/2005/8/layout/list1"/>
    <dgm:cxn modelId="{92921D75-67FA-41D9-8575-6E8E6236D951}" type="presParOf" srcId="{83C0D5F3-B789-4DB5-8D5D-0958C6C62D3A}" destId="{002EF598-BACB-49A7-80C9-991B93FED92B}" srcOrd="23" destOrd="0" presId="urn:microsoft.com/office/officeart/2005/8/layout/list1"/>
    <dgm:cxn modelId="{E7C012E5-00E9-49B4-8416-394051606088}" type="presParOf" srcId="{83C0D5F3-B789-4DB5-8D5D-0958C6C62D3A}" destId="{CF366189-F359-4224-BBC3-0CC2E871B53A}" srcOrd="24" destOrd="0" presId="urn:microsoft.com/office/officeart/2005/8/layout/list1"/>
    <dgm:cxn modelId="{76AE309D-4D85-4E22-BCDA-92B6BFA7AAD2}" type="presParOf" srcId="{CF366189-F359-4224-BBC3-0CC2E871B53A}" destId="{1ED91F2C-0D89-4097-BB85-A5C12294E22E}" srcOrd="0" destOrd="0" presId="urn:microsoft.com/office/officeart/2005/8/layout/list1"/>
    <dgm:cxn modelId="{0A17F281-44D5-4A96-9CEB-6F963E585074}" type="presParOf" srcId="{CF366189-F359-4224-BBC3-0CC2E871B53A}" destId="{10C4D6D2-09F2-4AB2-8CEE-4AF0F70AEF96}" srcOrd="1" destOrd="0" presId="urn:microsoft.com/office/officeart/2005/8/layout/list1"/>
    <dgm:cxn modelId="{BCE37BEF-0FC4-4D0F-BC30-3FB5D96BA762}" type="presParOf" srcId="{83C0D5F3-B789-4DB5-8D5D-0958C6C62D3A}" destId="{F653EC75-A329-4EFB-8707-DAD52FCC341E}" srcOrd="25" destOrd="0" presId="urn:microsoft.com/office/officeart/2005/8/layout/list1"/>
    <dgm:cxn modelId="{B6B1D340-A6BC-4F7F-9CF3-2159B2A276CA}" type="presParOf" srcId="{83C0D5F3-B789-4DB5-8D5D-0958C6C62D3A}" destId="{BF13ADB0-F228-4F0D-9405-D8E36BF4AF7F}" srcOrd="26" destOrd="0" presId="urn:microsoft.com/office/officeart/2005/8/layout/list1"/>
    <dgm:cxn modelId="{C1675C5F-D2F1-4DA1-A4DF-B0F6BEB78D0A}" type="presParOf" srcId="{83C0D5F3-B789-4DB5-8D5D-0958C6C62D3A}" destId="{A32AB6DF-362A-491E-99ED-D11CD578E0A4}" srcOrd="27" destOrd="0" presId="urn:microsoft.com/office/officeart/2005/8/layout/list1"/>
    <dgm:cxn modelId="{9F79F0A9-E296-4C75-B5B9-2DFB7E07ACDF}" type="presParOf" srcId="{83C0D5F3-B789-4DB5-8D5D-0958C6C62D3A}" destId="{918A0675-28D3-401A-BEE0-CC0653A91D0B}" srcOrd="28" destOrd="0" presId="urn:microsoft.com/office/officeart/2005/8/layout/list1"/>
    <dgm:cxn modelId="{FDE95CA1-2517-4F0B-9E45-0EE68B3B7FA8}" type="presParOf" srcId="{918A0675-28D3-401A-BEE0-CC0653A91D0B}" destId="{67BA8B0B-EE7D-4983-A2B7-F0BFE07E694E}" srcOrd="0" destOrd="0" presId="urn:microsoft.com/office/officeart/2005/8/layout/list1"/>
    <dgm:cxn modelId="{0A297233-C59B-4DBA-8BB9-EB138371A8A1}" type="presParOf" srcId="{918A0675-28D3-401A-BEE0-CC0653A91D0B}" destId="{2922FB01-17CC-4894-871D-B5FEE41FED25}" srcOrd="1" destOrd="0" presId="urn:microsoft.com/office/officeart/2005/8/layout/list1"/>
    <dgm:cxn modelId="{3772DCBD-8F4D-42FD-B4E0-21FDD787E5BB}" type="presParOf" srcId="{83C0D5F3-B789-4DB5-8D5D-0958C6C62D3A}" destId="{E8714784-9B7D-40DB-B52F-9FD1A3DCD1C0}" srcOrd="29" destOrd="0" presId="urn:microsoft.com/office/officeart/2005/8/layout/list1"/>
    <dgm:cxn modelId="{BF550E82-C5C4-4340-89EE-BC583B4199A6}" type="presParOf" srcId="{83C0D5F3-B789-4DB5-8D5D-0958C6C62D3A}" destId="{558929E3-601B-4336-A9D6-2013EF41FBD2}" srcOrd="30" destOrd="0" presId="urn:microsoft.com/office/officeart/2005/8/layout/list1"/>
    <dgm:cxn modelId="{A73F5877-DABD-490D-AF84-52D8FB285A70}" type="presParOf" srcId="{83C0D5F3-B789-4DB5-8D5D-0958C6C62D3A}" destId="{2B706D2C-4D02-4756-9C0C-0D7DEA1BF30B}" srcOrd="31" destOrd="0" presId="urn:microsoft.com/office/officeart/2005/8/layout/list1"/>
    <dgm:cxn modelId="{2BE21658-504E-457B-82E7-3BF9EE5726EF}" type="presParOf" srcId="{83C0D5F3-B789-4DB5-8D5D-0958C6C62D3A}" destId="{2311DABF-8DAD-4074-88E0-93BD36CE79C0}" srcOrd="32" destOrd="0" presId="urn:microsoft.com/office/officeart/2005/8/layout/list1"/>
    <dgm:cxn modelId="{0D655D82-073A-4683-BB74-C4ED2109202C}" type="presParOf" srcId="{2311DABF-8DAD-4074-88E0-93BD36CE79C0}" destId="{152C4678-665A-4635-AD9E-D1E003442E01}" srcOrd="0" destOrd="0" presId="urn:microsoft.com/office/officeart/2005/8/layout/list1"/>
    <dgm:cxn modelId="{93B0D463-7084-41D2-95B8-28F4466DF01A}" type="presParOf" srcId="{2311DABF-8DAD-4074-88E0-93BD36CE79C0}" destId="{A0B91BA0-AC0C-4AC2-939E-F9480C24EE2A}" srcOrd="1" destOrd="0" presId="urn:microsoft.com/office/officeart/2005/8/layout/list1"/>
    <dgm:cxn modelId="{67EDC5FE-E1BE-4778-B330-BE86F1284726}" type="presParOf" srcId="{83C0D5F3-B789-4DB5-8D5D-0958C6C62D3A}" destId="{70DEE008-9D8C-4051-853A-889A6640A8C5}" srcOrd="33" destOrd="0" presId="urn:microsoft.com/office/officeart/2005/8/layout/list1"/>
    <dgm:cxn modelId="{A685DCFD-7FB0-47E5-8C38-5AA1A45ABDA1}" type="presParOf" srcId="{83C0D5F3-B789-4DB5-8D5D-0958C6C62D3A}" destId="{EC2734CB-05B4-41C2-A6D9-14EE5E041951}" srcOrd="34" destOrd="0" presId="urn:microsoft.com/office/officeart/2005/8/layout/list1"/>
    <dgm:cxn modelId="{9EE3F4E3-A76F-4C6D-9406-63262B950F24}" type="presParOf" srcId="{83C0D5F3-B789-4DB5-8D5D-0958C6C62D3A}" destId="{5292B726-53B3-4532-BBB7-19CC3E54776E}" srcOrd="35" destOrd="0" presId="urn:microsoft.com/office/officeart/2005/8/layout/list1"/>
    <dgm:cxn modelId="{71634EDA-4ED8-4958-9305-3F49B2CD6325}" type="presParOf" srcId="{83C0D5F3-B789-4DB5-8D5D-0958C6C62D3A}" destId="{489F209B-303B-4D15-B7DA-224516BEF40C}" srcOrd="36" destOrd="0" presId="urn:microsoft.com/office/officeart/2005/8/layout/list1"/>
    <dgm:cxn modelId="{56625E21-7054-4858-B2D5-8EE1027634D1}" type="presParOf" srcId="{489F209B-303B-4D15-B7DA-224516BEF40C}" destId="{91375110-5032-4634-85C2-1293569D6FD8}" srcOrd="0" destOrd="0" presId="urn:microsoft.com/office/officeart/2005/8/layout/list1"/>
    <dgm:cxn modelId="{9B057D10-EC8F-4ECD-B27A-35D61DA0F994}" type="presParOf" srcId="{489F209B-303B-4D15-B7DA-224516BEF40C}" destId="{0C86A48F-899F-4C19-AA06-DFF2D0C5425D}" srcOrd="1" destOrd="0" presId="urn:microsoft.com/office/officeart/2005/8/layout/list1"/>
    <dgm:cxn modelId="{F51CC56C-AFBE-416F-8B21-5B2525142D83}" type="presParOf" srcId="{83C0D5F3-B789-4DB5-8D5D-0958C6C62D3A}" destId="{ECC300E2-3E57-4A0D-A702-19418D3225A0}" srcOrd="37" destOrd="0" presId="urn:microsoft.com/office/officeart/2005/8/layout/list1"/>
    <dgm:cxn modelId="{71E953C8-C3E9-4B35-AF81-047DB652E6BD}" type="presParOf" srcId="{83C0D5F3-B789-4DB5-8D5D-0958C6C62D3A}" destId="{F62C8461-BA38-4116-8DDA-31D9816839DF}" srcOrd="38" destOrd="0" presId="urn:microsoft.com/office/officeart/2005/8/layout/list1"/>
    <dgm:cxn modelId="{AFB5618D-E2AA-4F8F-A574-BE1D5AAD3B21}" type="presParOf" srcId="{83C0D5F3-B789-4DB5-8D5D-0958C6C62D3A}" destId="{A60BF162-4388-4AD6-85A4-658783D936E1}" srcOrd="39" destOrd="0" presId="urn:microsoft.com/office/officeart/2005/8/layout/list1"/>
    <dgm:cxn modelId="{E09ED24E-3A3B-452C-9F71-7C15BABA0D9D}" type="presParOf" srcId="{83C0D5F3-B789-4DB5-8D5D-0958C6C62D3A}" destId="{DA0B304D-0022-4CD2-B25A-CBC0A0B17425}" srcOrd="40" destOrd="0" presId="urn:microsoft.com/office/officeart/2005/8/layout/list1"/>
    <dgm:cxn modelId="{D28A0E88-940D-4C27-93F0-92A9091AA311}" type="presParOf" srcId="{DA0B304D-0022-4CD2-B25A-CBC0A0B17425}" destId="{A18D90D9-DEF4-4B36-9DC4-65F39F4CA7F3}" srcOrd="0" destOrd="0" presId="urn:microsoft.com/office/officeart/2005/8/layout/list1"/>
    <dgm:cxn modelId="{931FC850-0535-442E-937A-FA206D608ADC}" type="presParOf" srcId="{DA0B304D-0022-4CD2-B25A-CBC0A0B17425}" destId="{0DC2983C-2BA5-4FC8-9635-25284840628D}" srcOrd="1" destOrd="0" presId="urn:microsoft.com/office/officeart/2005/8/layout/list1"/>
    <dgm:cxn modelId="{DD4323EB-6473-4598-A9A0-E37AED958363}" type="presParOf" srcId="{83C0D5F3-B789-4DB5-8D5D-0958C6C62D3A}" destId="{FE168887-8DD2-4605-BD64-FE3933489993}" srcOrd="41" destOrd="0" presId="urn:microsoft.com/office/officeart/2005/8/layout/list1"/>
    <dgm:cxn modelId="{248F8443-8DF4-45E9-BF70-9EC65455BB0A}" type="presParOf" srcId="{83C0D5F3-B789-4DB5-8D5D-0958C6C62D3A}" destId="{52C85131-2918-49A2-A876-A325B0ACE6DB}" srcOrd="42" destOrd="0" presId="urn:microsoft.com/office/officeart/2005/8/layout/list1"/>
    <dgm:cxn modelId="{E26FC8FB-5986-4CB6-86A6-D99CB1A28FF3}" type="presParOf" srcId="{83C0D5F3-B789-4DB5-8D5D-0958C6C62D3A}" destId="{B19C3EF3-99AA-42F8-A9CC-D8DAEB1266F2}" srcOrd="43" destOrd="0" presId="urn:microsoft.com/office/officeart/2005/8/layout/list1"/>
    <dgm:cxn modelId="{4C984D4A-5914-49D7-A05E-1F12F7A25D95}" type="presParOf" srcId="{83C0D5F3-B789-4DB5-8D5D-0958C6C62D3A}" destId="{116C236D-8FE8-4F43-8824-4D5C1B3B9033}" srcOrd="44" destOrd="0" presId="urn:microsoft.com/office/officeart/2005/8/layout/list1"/>
    <dgm:cxn modelId="{C90F1B37-5E7C-4A0A-9D69-FBD7541E9C50}" type="presParOf" srcId="{116C236D-8FE8-4F43-8824-4D5C1B3B9033}" destId="{ACACC002-C5A6-462E-9D86-8E79723BA15B}" srcOrd="0" destOrd="0" presId="urn:microsoft.com/office/officeart/2005/8/layout/list1"/>
    <dgm:cxn modelId="{BA8EAD84-ACEC-4A9E-803A-03F5EF848D55}" type="presParOf" srcId="{116C236D-8FE8-4F43-8824-4D5C1B3B9033}" destId="{1C93ACEE-1F96-4759-A44E-0690EE833A58}" srcOrd="1" destOrd="0" presId="urn:microsoft.com/office/officeart/2005/8/layout/list1"/>
    <dgm:cxn modelId="{94C96A58-2A54-4D18-BFE7-D21ED5168FE3}" type="presParOf" srcId="{83C0D5F3-B789-4DB5-8D5D-0958C6C62D3A}" destId="{8C8E9F28-66C5-481E-8702-EFB092F984DA}" srcOrd="45" destOrd="0" presId="urn:microsoft.com/office/officeart/2005/8/layout/list1"/>
    <dgm:cxn modelId="{1244E5AD-A285-411D-A6A9-7C94AD0AFFFB}" type="presParOf" srcId="{83C0D5F3-B789-4DB5-8D5D-0958C6C62D3A}" destId="{34D01F2B-2385-40B3-8BD2-D96A534AAC7D}" srcOrd="46" destOrd="0" presId="urn:microsoft.com/office/officeart/2005/8/layout/list1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4BFDE4F-2DC7-4686-BFF5-F370918F53C4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973DF9-4129-43CB-85C8-FFE85863BF7A}">
      <dgm:prSet phldrT="[Текст]" custT="1"/>
      <dgm:spPr/>
      <dgm:t>
        <a:bodyPr/>
        <a:lstStyle/>
        <a:p>
          <a:r>
            <a:rPr lang="ru-RU" sz="1900" dirty="0" smtClean="0"/>
            <a:t>Вывоз сухого мусора –912.5 м3</a:t>
          </a:r>
          <a:endParaRPr lang="ru-RU" sz="1900" dirty="0"/>
        </a:p>
      </dgm:t>
    </dgm:pt>
    <dgm:pt modelId="{062FC0F5-4D65-4009-AC52-07B745B1D473}" type="parTrans" cxnId="{E23E5BB0-3FBB-464A-91D8-AE991684C95B}">
      <dgm:prSet/>
      <dgm:spPr/>
      <dgm:t>
        <a:bodyPr/>
        <a:lstStyle/>
        <a:p>
          <a:endParaRPr lang="ru-RU"/>
        </a:p>
      </dgm:t>
    </dgm:pt>
    <dgm:pt modelId="{4406C568-CBBF-43D3-98BD-C3A327CF7876}" type="sibTrans" cxnId="{E23E5BB0-3FBB-464A-91D8-AE991684C95B}">
      <dgm:prSet/>
      <dgm:spPr/>
      <dgm:t>
        <a:bodyPr/>
        <a:lstStyle/>
        <a:p>
          <a:endParaRPr lang="ru-RU"/>
        </a:p>
      </dgm:t>
    </dgm:pt>
    <dgm:pt modelId="{807DD80D-8810-46D8-87AB-EF65FF20CCF1}">
      <dgm:prSet phldrT="[Текст]" custT="1"/>
      <dgm:spPr/>
      <dgm:t>
        <a:bodyPr/>
        <a:lstStyle/>
        <a:p>
          <a:r>
            <a:rPr lang="ru-RU" sz="1900" dirty="0" smtClean="0"/>
            <a:t>Вывоз КГМ – 72  м3. </a:t>
          </a:r>
          <a:endParaRPr lang="ru-RU" sz="1900" dirty="0"/>
        </a:p>
      </dgm:t>
    </dgm:pt>
    <dgm:pt modelId="{9963975D-5DB3-41B6-A529-BD822ECBBF0F}" type="parTrans" cxnId="{C14A56C5-ADCA-472E-BB8B-53E3B478C04C}">
      <dgm:prSet/>
      <dgm:spPr/>
      <dgm:t>
        <a:bodyPr/>
        <a:lstStyle/>
        <a:p>
          <a:endParaRPr lang="ru-RU"/>
        </a:p>
      </dgm:t>
    </dgm:pt>
    <dgm:pt modelId="{F1AFB44E-0637-4480-AD69-BF18AB74EA92}" type="sibTrans" cxnId="{C14A56C5-ADCA-472E-BB8B-53E3B478C04C}">
      <dgm:prSet/>
      <dgm:spPr/>
      <dgm:t>
        <a:bodyPr/>
        <a:lstStyle/>
        <a:p>
          <a:endParaRPr lang="ru-RU"/>
        </a:p>
      </dgm:t>
    </dgm:pt>
    <dgm:pt modelId="{CCD476F6-6877-4919-A49C-D945C7381B81}">
      <dgm:prSet phldrT="[Текст]" custT="1"/>
      <dgm:spPr/>
      <dgm:t>
        <a:bodyPr/>
        <a:lstStyle/>
        <a:p>
          <a:r>
            <a:rPr lang="ru-RU" sz="1700" dirty="0" smtClean="0"/>
            <a:t>Высадка цветов – 264 шт. </a:t>
          </a:r>
          <a:endParaRPr lang="ru-RU" sz="1700" dirty="0"/>
        </a:p>
      </dgm:t>
    </dgm:pt>
    <dgm:pt modelId="{40594378-8CE4-430B-90D0-89832200D0BD}" type="parTrans" cxnId="{F5F564AC-CD5D-4673-BEE5-9742010DD624}">
      <dgm:prSet/>
      <dgm:spPr/>
      <dgm:t>
        <a:bodyPr/>
        <a:lstStyle/>
        <a:p>
          <a:endParaRPr lang="ru-RU"/>
        </a:p>
      </dgm:t>
    </dgm:pt>
    <dgm:pt modelId="{ABE12324-3392-46E5-AACE-84CDD58136A7}" type="sibTrans" cxnId="{F5F564AC-CD5D-4673-BEE5-9742010DD624}">
      <dgm:prSet/>
      <dgm:spPr/>
      <dgm:t>
        <a:bodyPr/>
        <a:lstStyle/>
        <a:p>
          <a:endParaRPr lang="ru-RU"/>
        </a:p>
      </dgm:t>
    </dgm:pt>
    <dgm:pt modelId="{35219D1D-DA7A-4234-9811-7F49A1C6E08B}">
      <dgm:prSet custT="1"/>
      <dgm:spPr/>
      <dgm:t>
        <a:bodyPr/>
        <a:lstStyle/>
        <a:p>
          <a:r>
            <a:rPr lang="ru-RU" sz="1900" dirty="0" smtClean="0"/>
            <a:t>Скос травы  - 695 м2 </a:t>
          </a:r>
          <a:endParaRPr lang="ru-RU" sz="1900" dirty="0"/>
        </a:p>
      </dgm:t>
    </dgm:pt>
    <dgm:pt modelId="{48D7F38F-8C55-446D-9FC2-7A3A90FA22E4}" type="sibTrans" cxnId="{BCB1DCCA-1E1C-4FA6-9E57-97254B5133B0}">
      <dgm:prSet/>
      <dgm:spPr/>
      <dgm:t>
        <a:bodyPr/>
        <a:lstStyle/>
        <a:p>
          <a:endParaRPr lang="ru-RU"/>
        </a:p>
      </dgm:t>
    </dgm:pt>
    <dgm:pt modelId="{F36D3BD1-D6DC-4BF3-AFCE-81619C0C0246}" type="parTrans" cxnId="{BCB1DCCA-1E1C-4FA6-9E57-97254B5133B0}">
      <dgm:prSet/>
      <dgm:spPr/>
      <dgm:t>
        <a:bodyPr/>
        <a:lstStyle/>
        <a:p>
          <a:endParaRPr lang="ru-RU"/>
        </a:p>
      </dgm:t>
    </dgm:pt>
    <dgm:pt modelId="{CB2D7246-0A47-4399-BB24-6918CEE63F6F}">
      <dgm:prSet custT="1"/>
      <dgm:spPr/>
      <dgm:t>
        <a:bodyPr/>
        <a:lstStyle/>
        <a:p>
          <a:r>
            <a:rPr lang="ru-RU" sz="1700" dirty="0" smtClean="0"/>
            <a:t>Ремонт  и покраска мусорных баков </a:t>
          </a:r>
          <a:endParaRPr lang="ru-RU" sz="1700" dirty="0"/>
        </a:p>
      </dgm:t>
    </dgm:pt>
    <dgm:pt modelId="{8674BE5A-E03B-4B4E-BDD7-DE57D8B1970B}" type="sibTrans" cxnId="{B9063C2E-46B4-4530-8B7B-57B72E308E4D}">
      <dgm:prSet/>
      <dgm:spPr/>
      <dgm:t>
        <a:bodyPr/>
        <a:lstStyle/>
        <a:p>
          <a:endParaRPr lang="ru-RU"/>
        </a:p>
      </dgm:t>
    </dgm:pt>
    <dgm:pt modelId="{480F7F7A-8C0E-4ACE-AF65-F03E5EC41747}" type="parTrans" cxnId="{B9063C2E-46B4-4530-8B7B-57B72E308E4D}">
      <dgm:prSet/>
      <dgm:spPr/>
      <dgm:t>
        <a:bodyPr/>
        <a:lstStyle/>
        <a:p>
          <a:endParaRPr lang="ru-RU"/>
        </a:p>
      </dgm:t>
    </dgm:pt>
    <dgm:pt modelId="{BBCE6317-878C-4E91-9260-A1914050BDA6}">
      <dgm:prSet phldrT="[Текст]" custT="1"/>
      <dgm:spPr/>
      <dgm:t>
        <a:bodyPr/>
        <a:lstStyle/>
        <a:p>
          <a:r>
            <a:rPr lang="ru-RU" sz="1900" dirty="0" smtClean="0"/>
            <a:t>Высадка саженцев  - 10 шт. </a:t>
          </a:r>
          <a:endParaRPr lang="ru-RU" sz="1900" dirty="0"/>
        </a:p>
      </dgm:t>
    </dgm:pt>
    <dgm:pt modelId="{A87F59B6-07A3-4BE4-ADE4-6EC02F3E1933}" type="parTrans" cxnId="{71355998-B2FF-4472-9416-A64DD0B6B9E9}">
      <dgm:prSet/>
      <dgm:spPr/>
      <dgm:t>
        <a:bodyPr/>
        <a:lstStyle/>
        <a:p>
          <a:endParaRPr lang="ru-RU"/>
        </a:p>
      </dgm:t>
    </dgm:pt>
    <dgm:pt modelId="{4ECED425-922F-4D33-8FD1-1A653CC5F886}" type="sibTrans" cxnId="{71355998-B2FF-4472-9416-A64DD0B6B9E9}">
      <dgm:prSet/>
      <dgm:spPr/>
      <dgm:t>
        <a:bodyPr/>
        <a:lstStyle/>
        <a:p>
          <a:endParaRPr lang="ru-RU"/>
        </a:p>
      </dgm:t>
    </dgm:pt>
    <dgm:pt modelId="{705BEA16-0CBB-4E45-AA90-D1A5D9595899}">
      <dgm:prSet phldrT="[Текст]" custT="1"/>
      <dgm:spPr/>
      <dgm:t>
        <a:bodyPr/>
        <a:lstStyle/>
        <a:p>
          <a:r>
            <a:rPr lang="ru-RU" sz="1900" dirty="0" smtClean="0"/>
            <a:t>Сбор мусора под домом, сбор мусора на чердаке и вокруг домов – 15 мешков  </a:t>
          </a:r>
          <a:endParaRPr lang="ru-RU" sz="1900" dirty="0"/>
        </a:p>
      </dgm:t>
    </dgm:pt>
    <dgm:pt modelId="{F271DF21-0AF2-4F78-B6AB-16D0B2A3B161}" type="parTrans" cxnId="{D15ED77A-273D-4060-83AD-27DFDA3F4616}">
      <dgm:prSet/>
      <dgm:spPr/>
      <dgm:t>
        <a:bodyPr/>
        <a:lstStyle/>
        <a:p>
          <a:endParaRPr lang="ru-RU"/>
        </a:p>
      </dgm:t>
    </dgm:pt>
    <dgm:pt modelId="{F270DEC8-4878-4B4F-B95C-F9BE1ED6396D}" type="sibTrans" cxnId="{D15ED77A-273D-4060-83AD-27DFDA3F4616}">
      <dgm:prSet/>
      <dgm:spPr/>
      <dgm:t>
        <a:bodyPr/>
        <a:lstStyle/>
        <a:p>
          <a:endParaRPr lang="ru-RU"/>
        </a:p>
      </dgm:t>
    </dgm:pt>
    <dgm:pt modelId="{24CCB614-0EB9-4EA7-8F54-5D3471A6EAE6}">
      <dgm:prSet phldrT="[Текст]" custT="1"/>
      <dgm:spPr/>
      <dgm:t>
        <a:bodyPr/>
        <a:lstStyle/>
        <a:p>
          <a:r>
            <a:rPr lang="ru-RU" sz="1900" dirty="0" smtClean="0"/>
            <a:t>Завоз земли – 8 м3 </a:t>
          </a:r>
          <a:endParaRPr lang="ru-RU" sz="1900" dirty="0"/>
        </a:p>
      </dgm:t>
    </dgm:pt>
    <dgm:pt modelId="{0993DC3D-0426-418E-93E0-56DA404838D7}" type="parTrans" cxnId="{D046ABA3-306D-4B25-BA86-414EBF5AAA60}">
      <dgm:prSet/>
      <dgm:spPr/>
      <dgm:t>
        <a:bodyPr/>
        <a:lstStyle/>
        <a:p>
          <a:endParaRPr lang="ru-RU"/>
        </a:p>
      </dgm:t>
    </dgm:pt>
    <dgm:pt modelId="{9A2FB146-B181-427B-9361-BD4DA633353C}" type="sibTrans" cxnId="{D046ABA3-306D-4B25-BA86-414EBF5AAA60}">
      <dgm:prSet/>
      <dgm:spPr/>
      <dgm:t>
        <a:bodyPr/>
        <a:lstStyle/>
        <a:p>
          <a:endParaRPr lang="ru-RU"/>
        </a:p>
      </dgm:t>
    </dgm:pt>
    <dgm:pt modelId="{15A2BB75-82DA-43A9-951C-EFA5000E35B4}">
      <dgm:prSet phldrT="[Текст]" custT="1"/>
      <dgm:spPr/>
      <dgm:t>
        <a:bodyPr/>
        <a:lstStyle/>
        <a:p>
          <a:r>
            <a:rPr lang="ru-RU" sz="1900" dirty="0" smtClean="0"/>
            <a:t>Сбор сухой травы  - 36 мешков </a:t>
          </a:r>
          <a:endParaRPr lang="ru-RU" sz="1900" dirty="0"/>
        </a:p>
      </dgm:t>
    </dgm:pt>
    <dgm:pt modelId="{C29A4D83-0F4F-4AF3-863F-579E849851C5}" type="parTrans" cxnId="{DEBC106F-8474-45B5-98D9-A0685A3ACE59}">
      <dgm:prSet/>
      <dgm:spPr/>
      <dgm:t>
        <a:bodyPr/>
        <a:lstStyle/>
        <a:p>
          <a:endParaRPr lang="ru-RU"/>
        </a:p>
      </dgm:t>
    </dgm:pt>
    <dgm:pt modelId="{8B59EDD6-C3A2-4E80-875A-DC6A50F04804}" type="sibTrans" cxnId="{DEBC106F-8474-45B5-98D9-A0685A3ACE59}">
      <dgm:prSet/>
      <dgm:spPr/>
      <dgm:t>
        <a:bodyPr/>
        <a:lstStyle/>
        <a:p>
          <a:endParaRPr lang="ru-RU"/>
        </a:p>
      </dgm:t>
    </dgm:pt>
    <dgm:pt modelId="{83C0D5F3-B789-4DB5-8D5D-0958C6C62D3A}" type="pres">
      <dgm:prSet presAssocID="{A4BFDE4F-2DC7-4686-BFF5-F370918F53C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F5F80D-911F-4180-A155-5C3C14AD3452}" type="pres">
      <dgm:prSet presAssocID="{20973DF9-4129-43CB-85C8-FFE85863BF7A}" presName="parentLin" presStyleCnt="0"/>
      <dgm:spPr/>
    </dgm:pt>
    <dgm:pt modelId="{6201BCC1-17B8-409E-9ADD-3288BC80A385}" type="pres">
      <dgm:prSet presAssocID="{20973DF9-4129-43CB-85C8-FFE85863BF7A}" presName="parentLeftMargin" presStyleLbl="node1" presStyleIdx="0" presStyleCnt="9"/>
      <dgm:spPr/>
      <dgm:t>
        <a:bodyPr/>
        <a:lstStyle/>
        <a:p>
          <a:endParaRPr lang="ru-RU"/>
        </a:p>
      </dgm:t>
    </dgm:pt>
    <dgm:pt modelId="{324E0A38-8F27-40B1-A27F-175861C150D2}" type="pres">
      <dgm:prSet presAssocID="{20973DF9-4129-43CB-85C8-FFE85863BF7A}" presName="parentText" presStyleLbl="node1" presStyleIdx="0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6C3B80-D6B7-49B9-9041-77C18CC69B3D}" type="pres">
      <dgm:prSet presAssocID="{20973DF9-4129-43CB-85C8-FFE85863BF7A}" presName="negativeSpace" presStyleCnt="0"/>
      <dgm:spPr/>
    </dgm:pt>
    <dgm:pt modelId="{358FF3AC-D5C0-4F4D-8611-7C00824D2727}" type="pres">
      <dgm:prSet presAssocID="{20973DF9-4129-43CB-85C8-FFE85863BF7A}" presName="childText" presStyleLbl="conFgAcc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85CE4D-567D-4287-AF49-39A9446C813C}" type="pres">
      <dgm:prSet presAssocID="{4406C568-CBBF-43D3-98BD-C3A327CF7876}" presName="spaceBetweenRectangles" presStyleCnt="0"/>
      <dgm:spPr/>
    </dgm:pt>
    <dgm:pt modelId="{5D167D9F-2364-495B-92C0-EE3D56174D16}" type="pres">
      <dgm:prSet presAssocID="{807DD80D-8810-46D8-87AB-EF65FF20CCF1}" presName="parentLin" presStyleCnt="0"/>
      <dgm:spPr/>
    </dgm:pt>
    <dgm:pt modelId="{37BF2B53-D774-4C34-BA48-067CE276190D}" type="pres">
      <dgm:prSet presAssocID="{807DD80D-8810-46D8-87AB-EF65FF20CCF1}" presName="parentLeftMargin" presStyleLbl="node1" presStyleIdx="0" presStyleCnt="9"/>
      <dgm:spPr/>
      <dgm:t>
        <a:bodyPr/>
        <a:lstStyle/>
        <a:p>
          <a:endParaRPr lang="ru-RU"/>
        </a:p>
      </dgm:t>
    </dgm:pt>
    <dgm:pt modelId="{D6EEC26F-4767-4A1D-BF62-991E98F63CE2}" type="pres">
      <dgm:prSet presAssocID="{807DD80D-8810-46D8-87AB-EF65FF20CCF1}" presName="parentText" presStyleLbl="node1" presStyleIdx="1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976242-D3D8-4122-8333-091C057CE8CA}" type="pres">
      <dgm:prSet presAssocID="{807DD80D-8810-46D8-87AB-EF65FF20CCF1}" presName="negativeSpace" presStyleCnt="0"/>
      <dgm:spPr/>
    </dgm:pt>
    <dgm:pt modelId="{471CA157-976A-4D76-B7FE-FAAE00B681CE}" type="pres">
      <dgm:prSet presAssocID="{807DD80D-8810-46D8-87AB-EF65FF20CCF1}" presName="childText" presStyleLbl="conFgAcc1" presStyleIdx="1" presStyleCnt="9">
        <dgm:presLayoutVars>
          <dgm:bulletEnabled val="1"/>
        </dgm:presLayoutVars>
      </dgm:prSet>
      <dgm:spPr/>
    </dgm:pt>
    <dgm:pt modelId="{32AC3263-24ED-45C4-BDE2-AB9B1420375E}" type="pres">
      <dgm:prSet presAssocID="{F1AFB44E-0637-4480-AD69-BF18AB74EA92}" presName="spaceBetweenRectangles" presStyleCnt="0"/>
      <dgm:spPr/>
    </dgm:pt>
    <dgm:pt modelId="{CF5D7DD0-A6B8-4CFB-8C2A-9DFD8FAE59B5}" type="pres">
      <dgm:prSet presAssocID="{CCD476F6-6877-4919-A49C-D945C7381B81}" presName="parentLin" presStyleCnt="0"/>
      <dgm:spPr/>
    </dgm:pt>
    <dgm:pt modelId="{BDA68A23-47FE-4E0D-8CA0-85D512D9F1E8}" type="pres">
      <dgm:prSet presAssocID="{CCD476F6-6877-4919-A49C-D945C7381B81}" presName="parentLeftMargin" presStyleLbl="node1" presStyleIdx="1" presStyleCnt="9"/>
      <dgm:spPr/>
      <dgm:t>
        <a:bodyPr/>
        <a:lstStyle/>
        <a:p>
          <a:endParaRPr lang="ru-RU"/>
        </a:p>
      </dgm:t>
    </dgm:pt>
    <dgm:pt modelId="{B9B85A93-C269-474C-80F0-3453D9E3F265}" type="pres">
      <dgm:prSet presAssocID="{CCD476F6-6877-4919-A49C-D945C7381B81}" presName="parentText" presStyleLbl="node1" presStyleIdx="2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AC30E-44DE-4345-90F7-B4FC4B7A54F6}" type="pres">
      <dgm:prSet presAssocID="{CCD476F6-6877-4919-A49C-D945C7381B81}" presName="negativeSpace" presStyleCnt="0"/>
      <dgm:spPr/>
    </dgm:pt>
    <dgm:pt modelId="{6193B41C-E75F-4D40-804C-B5F45FED8ECE}" type="pres">
      <dgm:prSet presAssocID="{CCD476F6-6877-4919-A49C-D945C7381B81}" presName="childText" presStyleLbl="conFgAcc1" presStyleIdx="2" presStyleCnt="9">
        <dgm:presLayoutVars>
          <dgm:bulletEnabled val="1"/>
        </dgm:presLayoutVars>
      </dgm:prSet>
      <dgm:spPr/>
    </dgm:pt>
    <dgm:pt modelId="{711F50AA-B432-4A73-AEF5-6DA1123E829A}" type="pres">
      <dgm:prSet presAssocID="{ABE12324-3392-46E5-AACE-84CDD58136A7}" presName="spaceBetweenRectangles" presStyleCnt="0"/>
      <dgm:spPr/>
    </dgm:pt>
    <dgm:pt modelId="{BDBC1741-3879-403C-AAE5-A77F3711B338}" type="pres">
      <dgm:prSet presAssocID="{35219D1D-DA7A-4234-9811-7F49A1C6E08B}" presName="parentLin" presStyleCnt="0"/>
      <dgm:spPr/>
    </dgm:pt>
    <dgm:pt modelId="{F3BEBE99-FF44-4F84-8734-B4D7D945706F}" type="pres">
      <dgm:prSet presAssocID="{35219D1D-DA7A-4234-9811-7F49A1C6E08B}" presName="parentLeftMargin" presStyleLbl="node1" presStyleIdx="2" presStyleCnt="9"/>
      <dgm:spPr/>
      <dgm:t>
        <a:bodyPr/>
        <a:lstStyle/>
        <a:p>
          <a:endParaRPr lang="ru-RU"/>
        </a:p>
      </dgm:t>
    </dgm:pt>
    <dgm:pt modelId="{23011221-5C6A-4B74-A27C-EBE08ED76F88}" type="pres">
      <dgm:prSet presAssocID="{35219D1D-DA7A-4234-9811-7F49A1C6E08B}" presName="parentText" presStyleLbl="node1" presStyleIdx="3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72369A-5468-42D0-A591-712C131DDBF6}" type="pres">
      <dgm:prSet presAssocID="{35219D1D-DA7A-4234-9811-7F49A1C6E08B}" presName="negativeSpace" presStyleCnt="0"/>
      <dgm:spPr/>
    </dgm:pt>
    <dgm:pt modelId="{F5B70FC5-92BB-4730-BC92-73562B86A22B}" type="pres">
      <dgm:prSet presAssocID="{35219D1D-DA7A-4234-9811-7F49A1C6E08B}" presName="childText" presStyleLbl="conFgAcc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3DE2C9-F878-4243-AE78-88E1BF67E187}" type="pres">
      <dgm:prSet presAssocID="{48D7F38F-8C55-446D-9FC2-7A3A90FA22E4}" presName="spaceBetweenRectangles" presStyleCnt="0"/>
      <dgm:spPr/>
    </dgm:pt>
    <dgm:pt modelId="{C0301CB4-8BB6-4A78-AEAF-D1950AF46576}" type="pres">
      <dgm:prSet presAssocID="{CB2D7246-0A47-4399-BB24-6918CEE63F6F}" presName="parentLin" presStyleCnt="0"/>
      <dgm:spPr/>
    </dgm:pt>
    <dgm:pt modelId="{1B951DBC-EC6B-42E9-B303-48A6E10CEC9A}" type="pres">
      <dgm:prSet presAssocID="{CB2D7246-0A47-4399-BB24-6918CEE63F6F}" presName="parentLeftMargin" presStyleLbl="node1" presStyleIdx="3" presStyleCnt="9"/>
      <dgm:spPr/>
      <dgm:t>
        <a:bodyPr/>
        <a:lstStyle/>
        <a:p>
          <a:endParaRPr lang="ru-RU"/>
        </a:p>
      </dgm:t>
    </dgm:pt>
    <dgm:pt modelId="{8DF34743-1656-4477-B49D-2F6B2737E9F0}" type="pres">
      <dgm:prSet presAssocID="{CB2D7246-0A47-4399-BB24-6918CEE63F6F}" presName="parentText" presStyleLbl="node1" presStyleIdx="4" presStyleCnt="9" custLinFactNeighborX="-2439" custLinFactNeighborY="-948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262043-3412-48DC-B2C5-3A333940C15F}" type="pres">
      <dgm:prSet presAssocID="{CB2D7246-0A47-4399-BB24-6918CEE63F6F}" presName="negativeSpace" presStyleCnt="0"/>
      <dgm:spPr/>
    </dgm:pt>
    <dgm:pt modelId="{9B432B18-1A27-4AF5-AA47-C19F4B409B79}" type="pres">
      <dgm:prSet presAssocID="{CB2D7246-0A47-4399-BB24-6918CEE63F6F}" presName="childText" presStyleLbl="conFgAcc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70AA0E-17E3-4366-BF82-9BE03442F14B}" type="pres">
      <dgm:prSet presAssocID="{8674BE5A-E03B-4B4E-BDD7-DE57D8B1970B}" presName="spaceBetweenRectangles" presStyleCnt="0"/>
      <dgm:spPr/>
    </dgm:pt>
    <dgm:pt modelId="{CF366189-F359-4224-BBC3-0CC2E871B53A}" type="pres">
      <dgm:prSet presAssocID="{BBCE6317-878C-4E91-9260-A1914050BDA6}" presName="parentLin" presStyleCnt="0"/>
      <dgm:spPr/>
    </dgm:pt>
    <dgm:pt modelId="{1ED91F2C-0D89-4097-BB85-A5C12294E22E}" type="pres">
      <dgm:prSet presAssocID="{BBCE6317-878C-4E91-9260-A1914050BDA6}" presName="parentLeftMargin" presStyleLbl="node1" presStyleIdx="4" presStyleCnt="9"/>
      <dgm:spPr/>
      <dgm:t>
        <a:bodyPr/>
        <a:lstStyle/>
        <a:p>
          <a:endParaRPr lang="ru-RU"/>
        </a:p>
      </dgm:t>
    </dgm:pt>
    <dgm:pt modelId="{10C4D6D2-09F2-4AB2-8CEE-4AF0F70AEF96}" type="pres">
      <dgm:prSet presAssocID="{BBCE6317-878C-4E91-9260-A1914050BDA6}" presName="parentText" presStyleLbl="node1" presStyleIdx="5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53EC75-A329-4EFB-8707-DAD52FCC341E}" type="pres">
      <dgm:prSet presAssocID="{BBCE6317-878C-4E91-9260-A1914050BDA6}" presName="negativeSpace" presStyleCnt="0"/>
      <dgm:spPr/>
    </dgm:pt>
    <dgm:pt modelId="{BF13ADB0-F228-4F0D-9405-D8E36BF4AF7F}" type="pres">
      <dgm:prSet presAssocID="{BBCE6317-878C-4E91-9260-A1914050BDA6}" presName="childText" presStyleLbl="conFgAcc1" presStyleIdx="5" presStyleCnt="9">
        <dgm:presLayoutVars>
          <dgm:bulletEnabled val="1"/>
        </dgm:presLayoutVars>
      </dgm:prSet>
      <dgm:spPr/>
    </dgm:pt>
    <dgm:pt modelId="{A32AB6DF-362A-491E-99ED-D11CD578E0A4}" type="pres">
      <dgm:prSet presAssocID="{4ECED425-922F-4D33-8FD1-1A653CC5F886}" presName="spaceBetweenRectangles" presStyleCnt="0"/>
      <dgm:spPr/>
    </dgm:pt>
    <dgm:pt modelId="{918A0675-28D3-401A-BEE0-CC0653A91D0B}" type="pres">
      <dgm:prSet presAssocID="{705BEA16-0CBB-4E45-AA90-D1A5D9595899}" presName="parentLin" presStyleCnt="0"/>
      <dgm:spPr/>
    </dgm:pt>
    <dgm:pt modelId="{67BA8B0B-EE7D-4983-A2B7-F0BFE07E694E}" type="pres">
      <dgm:prSet presAssocID="{705BEA16-0CBB-4E45-AA90-D1A5D9595899}" presName="parentLeftMargin" presStyleLbl="node1" presStyleIdx="5" presStyleCnt="9"/>
      <dgm:spPr/>
      <dgm:t>
        <a:bodyPr/>
        <a:lstStyle/>
        <a:p>
          <a:endParaRPr lang="ru-RU"/>
        </a:p>
      </dgm:t>
    </dgm:pt>
    <dgm:pt modelId="{2922FB01-17CC-4894-871D-B5FEE41FED25}" type="pres">
      <dgm:prSet presAssocID="{705BEA16-0CBB-4E45-AA90-D1A5D9595899}" presName="parentText" presStyleLbl="node1" presStyleIdx="6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714784-9B7D-40DB-B52F-9FD1A3DCD1C0}" type="pres">
      <dgm:prSet presAssocID="{705BEA16-0CBB-4E45-AA90-D1A5D9595899}" presName="negativeSpace" presStyleCnt="0"/>
      <dgm:spPr/>
    </dgm:pt>
    <dgm:pt modelId="{558929E3-601B-4336-A9D6-2013EF41FBD2}" type="pres">
      <dgm:prSet presAssocID="{705BEA16-0CBB-4E45-AA90-D1A5D9595899}" presName="childText" presStyleLbl="conFgAcc1" presStyleIdx="6" presStyleCnt="9">
        <dgm:presLayoutVars>
          <dgm:bulletEnabled val="1"/>
        </dgm:presLayoutVars>
      </dgm:prSet>
      <dgm:spPr/>
    </dgm:pt>
    <dgm:pt modelId="{2B706D2C-4D02-4756-9C0C-0D7DEA1BF30B}" type="pres">
      <dgm:prSet presAssocID="{F270DEC8-4878-4B4F-B95C-F9BE1ED6396D}" presName="spaceBetweenRectangles" presStyleCnt="0"/>
      <dgm:spPr/>
    </dgm:pt>
    <dgm:pt modelId="{2311DABF-8DAD-4074-88E0-93BD36CE79C0}" type="pres">
      <dgm:prSet presAssocID="{24CCB614-0EB9-4EA7-8F54-5D3471A6EAE6}" presName="parentLin" presStyleCnt="0"/>
      <dgm:spPr/>
    </dgm:pt>
    <dgm:pt modelId="{152C4678-665A-4635-AD9E-D1E003442E01}" type="pres">
      <dgm:prSet presAssocID="{24CCB614-0EB9-4EA7-8F54-5D3471A6EAE6}" presName="parentLeftMargin" presStyleLbl="node1" presStyleIdx="6" presStyleCnt="9"/>
      <dgm:spPr/>
      <dgm:t>
        <a:bodyPr/>
        <a:lstStyle/>
        <a:p>
          <a:endParaRPr lang="ru-RU"/>
        </a:p>
      </dgm:t>
    </dgm:pt>
    <dgm:pt modelId="{A0B91BA0-AC0C-4AC2-939E-F9480C24EE2A}" type="pres">
      <dgm:prSet presAssocID="{24CCB614-0EB9-4EA7-8F54-5D3471A6EAE6}" presName="parentText" presStyleLbl="node1" presStyleIdx="7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DEE008-9D8C-4051-853A-889A6640A8C5}" type="pres">
      <dgm:prSet presAssocID="{24CCB614-0EB9-4EA7-8F54-5D3471A6EAE6}" presName="negativeSpace" presStyleCnt="0"/>
      <dgm:spPr/>
    </dgm:pt>
    <dgm:pt modelId="{EC2734CB-05B4-41C2-A6D9-14EE5E041951}" type="pres">
      <dgm:prSet presAssocID="{24CCB614-0EB9-4EA7-8F54-5D3471A6EAE6}" presName="childText" presStyleLbl="conFgAcc1" presStyleIdx="7" presStyleCnt="9">
        <dgm:presLayoutVars>
          <dgm:bulletEnabled val="1"/>
        </dgm:presLayoutVars>
      </dgm:prSet>
      <dgm:spPr/>
    </dgm:pt>
    <dgm:pt modelId="{5292B726-53B3-4532-BBB7-19CC3E54776E}" type="pres">
      <dgm:prSet presAssocID="{9A2FB146-B181-427B-9361-BD4DA633353C}" presName="spaceBetweenRectangles" presStyleCnt="0"/>
      <dgm:spPr/>
    </dgm:pt>
    <dgm:pt modelId="{489F209B-303B-4D15-B7DA-224516BEF40C}" type="pres">
      <dgm:prSet presAssocID="{15A2BB75-82DA-43A9-951C-EFA5000E35B4}" presName="parentLin" presStyleCnt="0"/>
      <dgm:spPr/>
    </dgm:pt>
    <dgm:pt modelId="{91375110-5032-4634-85C2-1293569D6FD8}" type="pres">
      <dgm:prSet presAssocID="{15A2BB75-82DA-43A9-951C-EFA5000E35B4}" presName="parentLeftMargin" presStyleLbl="node1" presStyleIdx="7" presStyleCnt="9"/>
      <dgm:spPr/>
      <dgm:t>
        <a:bodyPr/>
        <a:lstStyle/>
        <a:p>
          <a:endParaRPr lang="ru-RU"/>
        </a:p>
      </dgm:t>
    </dgm:pt>
    <dgm:pt modelId="{0C86A48F-899F-4C19-AA06-DFF2D0C5425D}" type="pres">
      <dgm:prSet presAssocID="{15A2BB75-82DA-43A9-951C-EFA5000E35B4}" presName="parentText" presStyleLbl="node1" presStyleIdx="8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C300E2-3E57-4A0D-A702-19418D3225A0}" type="pres">
      <dgm:prSet presAssocID="{15A2BB75-82DA-43A9-951C-EFA5000E35B4}" presName="negativeSpace" presStyleCnt="0"/>
      <dgm:spPr/>
    </dgm:pt>
    <dgm:pt modelId="{F62C8461-BA38-4116-8DDA-31D9816839DF}" type="pres">
      <dgm:prSet presAssocID="{15A2BB75-82DA-43A9-951C-EFA5000E35B4}" presName="childText" presStyleLbl="conFgAcc1" presStyleIdx="8" presStyleCnt="9">
        <dgm:presLayoutVars>
          <dgm:bulletEnabled val="1"/>
        </dgm:presLayoutVars>
      </dgm:prSet>
      <dgm:spPr/>
    </dgm:pt>
  </dgm:ptLst>
  <dgm:cxnLst>
    <dgm:cxn modelId="{DEBC106F-8474-45B5-98D9-A0685A3ACE59}" srcId="{A4BFDE4F-2DC7-4686-BFF5-F370918F53C4}" destId="{15A2BB75-82DA-43A9-951C-EFA5000E35B4}" srcOrd="8" destOrd="0" parTransId="{C29A4D83-0F4F-4AF3-863F-579E849851C5}" sibTransId="{8B59EDD6-C3A2-4E80-875A-DC6A50F04804}"/>
    <dgm:cxn modelId="{180343C1-6EDF-4A67-BE1F-7BF5C84F7316}" type="presOf" srcId="{CB2D7246-0A47-4399-BB24-6918CEE63F6F}" destId="{1B951DBC-EC6B-42E9-B303-48A6E10CEC9A}" srcOrd="0" destOrd="0" presId="urn:microsoft.com/office/officeart/2005/8/layout/list1"/>
    <dgm:cxn modelId="{8EB40211-4F96-4F48-9D7C-D5C68A8D3BB2}" type="presOf" srcId="{A4BFDE4F-2DC7-4686-BFF5-F370918F53C4}" destId="{83C0D5F3-B789-4DB5-8D5D-0958C6C62D3A}" srcOrd="0" destOrd="0" presId="urn:microsoft.com/office/officeart/2005/8/layout/list1"/>
    <dgm:cxn modelId="{C14A56C5-ADCA-472E-BB8B-53E3B478C04C}" srcId="{A4BFDE4F-2DC7-4686-BFF5-F370918F53C4}" destId="{807DD80D-8810-46D8-87AB-EF65FF20CCF1}" srcOrd="1" destOrd="0" parTransId="{9963975D-5DB3-41B6-A529-BD822ECBBF0F}" sibTransId="{F1AFB44E-0637-4480-AD69-BF18AB74EA92}"/>
    <dgm:cxn modelId="{D2BF98F0-56B6-44CE-87E3-ED9C6ECCC5A6}" type="presOf" srcId="{BBCE6317-878C-4E91-9260-A1914050BDA6}" destId="{10C4D6D2-09F2-4AB2-8CEE-4AF0F70AEF96}" srcOrd="1" destOrd="0" presId="urn:microsoft.com/office/officeart/2005/8/layout/list1"/>
    <dgm:cxn modelId="{F0E5B7B3-EA1A-4708-9B76-BA15A728E592}" type="presOf" srcId="{807DD80D-8810-46D8-87AB-EF65FF20CCF1}" destId="{D6EEC26F-4767-4A1D-BF62-991E98F63CE2}" srcOrd="1" destOrd="0" presId="urn:microsoft.com/office/officeart/2005/8/layout/list1"/>
    <dgm:cxn modelId="{D046ABA3-306D-4B25-BA86-414EBF5AAA60}" srcId="{A4BFDE4F-2DC7-4686-BFF5-F370918F53C4}" destId="{24CCB614-0EB9-4EA7-8F54-5D3471A6EAE6}" srcOrd="7" destOrd="0" parTransId="{0993DC3D-0426-418E-93E0-56DA404838D7}" sibTransId="{9A2FB146-B181-427B-9361-BD4DA633353C}"/>
    <dgm:cxn modelId="{CCAE24CE-438B-4AA9-9144-4B424FCD7FA0}" type="presOf" srcId="{CB2D7246-0A47-4399-BB24-6918CEE63F6F}" destId="{8DF34743-1656-4477-B49D-2F6B2737E9F0}" srcOrd="1" destOrd="0" presId="urn:microsoft.com/office/officeart/2005/8/layout/list1"/>
    <dgm:cxn modelId="{630DE654-082D-416C-B42C-9D86592611E9}" type="presOf" srcId="{24CCB614-0EB9-4EA7-8F54-5D3471A6EAE6}" destId="{152C4678-665A-4635-AD9E-D1E003442E01}" srcOrd="0" destOrd="0" presId="urn:microsoft.com/office/officeart/2005/8/layout/list1"/>
    <dgm:cxn modelId="{8FE32E15-4568-44D8-B38E-F564AFBA3463}" type="presOf" srcId="{20973DF9-4129-43CB-85C8-FFE85863BF7A}" destId="{324E0A38-8F27-40B1-A27F-175861C150D2}" srcOrd="1" destOrd="0" presId="urn:microsoft.com/office/officeart/2005/8/layout/list1"/>
    <dgm:cxn modelId="{F5F564AC-CD5D-4673-BEE5-9742010DD624}" srcId="{A4BFDE4F-2DC7-4686-BFF5-F370918F53C4}" destId="{CCD476F6-6877-4919-A49C-D945C7381B81}" srcOrd="2" destOrd="0" parTransId="{40594378-8CE4-430B-90D0-89832200D0BD}" sibTransId="{ABE12324-3392-46E5-AACE-84CDD58136A7}"/>
    <dgm:cxn modelId="{E23E5BB0-3FBB-464A-91D8-AE991684C95B}" srcId="{A4BFDE4F-2DC7-4686-BFF5-F370918F53C4}" destId="{20973DF9-4129-43CB-85C8-FFE85863BF7A}" srcOrd="0" destOrd="0" parTransId="{062FC0F5-4D65-4009-AC52-07B745B1D473}" sibTransId="{4406C568-CBBF-43D3-98BD-C3A327CF7876}"/>
    <dgm:cxn modelId="{8D6AA16A-27A0-4F93-98B7-01FDDAA5E2FD}" type="presOf" srcId="{BBCE6317-878C-4E91-9260-A1914050BDA6}" destId="{1ED91F2C-0D89-4097-BB85-A5C12294E22E}" srcOrd="0" destOrd="0" presId="urn:microsoft.com/office/officeart/2005/8/layout/list1"/>
    <dgm:cxn modelId="{71355998-B2FF-4472-9416-A64DD0B6B9E9}" srcId="{A4BFDE4F-2DC7-4686-BFF5-F370918F53C4}" destId="{BBCE6317-878C-4E91-9260-A1914050BDA6}" srcOrd="5" destOrd="0" parTransId="{A87F59B6-07A3-4BE4-ADE4-6EC02F3E1933}" sibTransId="{4ECED425-922F-4D33-8FD1-1A653CC5F886}"/>
    <dgm:cxn modelId="{1C32B65F-4B08-47D3-88A6-70FC0A2E1688}" type="presOf" srcId="{24CCB614-0EB9-4EA7-8F54-5D3471A6EAE6}" destId="{A0B91BA0-AC0C-4AC2-939E-F9480C24EE2A}" srcOrd="1" destOrd="0" presId="urn:microsoft.com/office/officeart/2005/8/layout/list1"/>
    <dgm:cxn modelId="{56EE53FF-3F4F-490F-A1EA-C9BF500A1315}" type="presOf" srcId="{15A2BB75-82DA-43A9-951C-EFA5000E35B4}" destId="{0C86A48F-899F-4C19-AA06-DFF2D0C5425D}" srcOrd="1" destOrd="0" presId="urn:microsoft.com/office/officeart/2005/8/layout/list1"/>
    <dgm:cxn modelId="{6480458F-8BF5-4515-816D-926B3208B5C4}" type="presOf" srcId="{35219D1D-DA7A-4234-9811-7F49A1C6E08B}" destId="{23011221-5C6A-4B74-A27C-EBE08ED76F88}" srcOrd="1" destOrd="0" presId="urn:microsoft.com/office/officeart/2005/8/layout/list1"/>
    <dgm:cxn modelId="{06E19B14-DBE0-48D5-9C77-D31D640C00F9}" type="presOf" srcId="{CCD476F6-6877-4919-A49C-D945C7381B81}" destId="{BDA68A23-47FE-4E0D-8CA0-85D512D9F1E8}" srcOrd="0" destOrd="0" presId="urn:microsoft.com/office/officeart/2005/8/layout/list1"/>
    <dgm:cxn modelId="{B9063C2E-46B4-4530-8B7B-57B72E308E4D}" srcId="{A4BFDE4F-2DC7-4686-BFF5-F370918F53C4}" destId="{CB2D7246-0A47-4399-BB24-6918CEE63F6F}" srcOrd="4" destOrd="0" parTransId="{480F7F7A-8C0E-4ACE-AF65-F03E5EC41747}" sibTransId="{8674BE5A-E03B-4B4E-BDD7-DE57D8B1970B}"/>
    <dgm:cxn modelId="{22CF0534-AD98-4C4D-8285-C4EC40550E35}" type="presOf" srcId="{705BEA16-0CBB-4E45-AA90-D1A5D9595899}" destId="{67BA8B0B-EE7D-4983-A2B7-F0BFE07E694E}" srcOrd="0" destOrd="0" presId="urn:microsoft.com/office/officeart/2005/8/layout/list1"/>
    <dgm:cxn modelId="{D15ED77A-273D-4060-83AD-27DFDA3F4616}" srcId="{A4BFDE4F-2DC7-4686-BFF5-F370918F53C4}" destId="{705BEA16-0CBB-4E45-AA90-D1A5D9595899}" srcOrd="6" destOrd="0" parTransId="{F271DF21-0AF2-4F78-B6AB-16D0B2A3B161}" sibTransId="{F270DEC8-4878-4B4F-B95C-F9BE1ED6396D}"/>
    <dgm:cxn modelId="{3A88E614-1503-4803-80DE-BC7B1EEB7E32}" type="presOf" srcId="{15A2BB75-82DA-43A9-951C-EFA5000E35B4}" destId="{91375110-5032-4634-85C2-1293569D6FD8}" srcOrd="0" destOrd="0" presId="urn:microsoft.com/office/officeart/2005/8/layout/list1"/>
    <dgm:cxn modelId="{8D7B3DF1-69D4-41BA-A04E-0B265A3CC2B1}" type="presOf" srcId="{705BEA16-0CBB-4E45-AA90-D1A5D9595899}" destId="{2922FB01-17CC-4894-871D-B5FEE41FED25}" srcOrd="1" destOrd="0" presId="urn:microsoft.com/office/officeart/2005/8/layout/list1"/>
    <dgm:cxn modelId="{54654580-B8BF-4A62-A957-95E32CF445C3}" type="presOf" srcId="{35219D1D-DA7A-4234-9811-7F49A1C6E08B}" destId="{F3BEBE99-FF44-4F84-8734-B4D7D945706F}" srcOrd="0" destOrd="0" presId="urn:microsoft.com/office/officeart/2005/8/layout/list1"/>
    <dgm:cxn modelId="{53E3B53A-60E4-4CE2-BEB7-8E8FD915D9BF}" type="presOf" srcId="{20973DF9-4129-43CB-85C8-FFE85863BF7A}" destId="{6201BCC1-17B8-409E-9ADD-3288BC80A385}" srcOrd="0" destOrd="0" presId="urn:microsoft.com/office/officeart/2005/8/layout/list1"/>
    <dgm:cxn modelId="{92E45A12-9909-4388-89BE-25F3BB7F2BE2}" type="presOf" srcId="{CCD476F6-6877-4919-A49C-D945C7381B81}" destId="{B9B85A93-C269-474C-80F0-3453D9E3F265}" srcOrd="1" destOrd="0" presId="urn:microsoft.com/office/officeart/2005/8/layout/list1"/>
    <dgm:cxn modelId="{5C041996-EC0A-4153-97C7-F28E5C86C9A6}" type="presOf" srcId="{807DD80D-8810-46D8-87AB-EF65FF20CCF1}" destId="{37BF2B53-D774-4C34-BA48-067CE276190D}" srcOrd="0" destOrd="0" presId="urn:microsoft.com/office/officeart/2005/8/layout/list1"/>
    <dgm:cxn modelId="{BCB1DCCA-1E1C-4FA6-9E57-97254B5133B0}" srcId="{A4BFDE4F-2DC7-4686-BFF5-F370918F53C4}" destId="{35219D1D-DA7A-4234-9811-7F49A1C6E08B}" srcOrd="3" destOrd="0" parTransId="{F36D3BD1-D6DC-4BF3-AFCE-81619C0C0246}" sibTransId="{48D7F38F-8C55-446D-9FC2-7A3A90FA22E4}"/>
    <dgm:cxn modelId="{A680800D-BA64-45B9-AE30-AB4BD046866F}" type="presParOf" srcId="{83C0D5F3-B789-4DB5-8D5D-0958C6C62D3A}" destId="{43F5F80D-911F-4180-A155-5C3C14AD3452}" srcOrd="0" destOrd="0" presId="urn:microsoft.com/office/officeart/2005/8/layout/list1"/>
    <dgm:cxn modelId="{E8D8BAE9-2F62-4602-A6A4-3F9EF1C9420E}" type="presParOf" srcId="{43F5F80D-911F-4180-A155-5C3C14AD3452}" destId="{6201BCC1-17B8-409E-9ADD-3288BC80A385}" srcOrd="0" destOrd="0" presId="urn:microsoft.com/office/officeart/2005/8/layout/list1"/>
    <dgm:cxn modelId="{E0D44E8B-F8F3-4276-A147-DA355D64A397}" type="presParOf" srcId="{43F5F80D-911F-4180-A155-5C3C14AD3452}" destId="{324E0A38-8F27-40B1-A27F-175861C150D2}" srcOrd="1" destOrd="0" presId="urn:microsoft.com/office/officeart/2005/8/layout/list1"/>
    <dgm:cxn modelId="{D99A3E76-0507-400D-AD7C-D41419B0D8FB}" type="presParOf" srcId="{83C0D5F3-B789-4DB5-8D5D-0958C6C62D3A}" destId="{946C3B80-D6B7-49B9-9041-77C18CC69B3D}" srcOrd="1" destOrd="0" presId="urn:microsoft.com/office/officeart/2005/8/layout/list1"/>
    <dgm:cxn modelId="{5EAB2751-130C-4656-BCAE-038F515F4689}" type="presParOf" srcId="{83C0D5F3-B789-4DB5-8D5D-0958C6C62D3A}" destId="{358FF3AC-D5C0-4F4D-8611-7C00824D2727}" srcOrd="2" destOrd="0" presId="urn:microsoft.com/office/officeart/2005/8/layout/list1"/>
    <dgm:cxn modelId="{CB6E68ED-A44E-4FEE-A127-4F4158BB0138}" type="presParOf" srcId="{83C0D5F3-B789-4DB5-8D5D-0958C6C62D3A}" destId="{C485CE4D-567D-4287-AF49-39A9446C813C}" srcOrd="3" destOrd="0" presId="urn:microsoft.com/office/officeart/2005/8/layout/list1"/>
    <dgm:cxn modelId="{E92C6AA6-5438-40EE-A5CF-AB747C2F16DC}" type="presParOf" srcId="{83C0D5F3-B789-4DB5-8D5D-0958C6C62D3A}" destId="{5D167D9F-2364-495B-92C0-EE3D56174D16}" srcOrd="4" destOrd="0" presId="urn:microsoft.com/office/officeart/2005/8/layout/list1"/>
    <dgm:cxn modelId="{B2DE9E05-B21F-40B2-8BB2-B788DDF8E43E}" type="presParOf" srcId="{5D167D9F-2364-495B-92C0-EE3D56174D16}" destId="{37BF2B53-D774-4C34-BA48-067CE276190D}" srcOrd="0" destOrd="0" presId="urn:microsoft.com/office/officeart/2005/8/layout/list1"/>
    <dgm:cxn modelId="{71B7629B-7F60-4CAC-BE7C-5ECAEDE3805B}" type="presParOf" srcId="{5D167D9F-2364-495B-92C0-EE3D56174D16}" destId="{D6EEC26F-4767-4A1D-BF62-991E98F63CE2}" srcOrd="1" destOrd="0" presId="urn:microsoft.com/office/officeart/2005/8/layout/list1"/>
    <dgm:cxn modelId="{AA69A98C-05DF-4094-9BDA-B6222BB5E901}" type="presParOf" srcId="{83C0D5F3-B789-4DB5-8D5D-0958C6C62D3A}" destId="{82976242-D3D8-4122-8333-091C057CE8CA}" srcOrd="5" destOrd="0" presId="urn:microsoft.com/office/officeart/2005/8/layout/list1"/>
    <dgm:cxn modelId="{C9D3EB8A-0957-4036-AF30-5A7E51F75DB2}" type="presParOf" srcId="{83C0D5F3-B789-4DB5-8D5D-0958C6C62D3A}" destId="{471CA157-976A-4D76-B7FE-FAAE00B681CE}" srcOrd="6" destOrd="0" presId="urn:microsoft.com/office/officeart/2005/8/layout/list1"/>
    <dgm:cxn modelId="{5967BB6E-66EF-43E3-BC6C-7A1BAF70E58C}" type="presParOf" srcId="{83C0D5F3-B789-4DB5-8D5D-0958C6C62D3A}" destId="{32AC3263-24ED-45C4-BDE2-AB9B1420375E}" srcOrd="7" destOrd="0" presId="urn:microsoft.com/office/officeart/2005/8/layout/list1"/>
    <dgm:cxn modelId="{157BF467-CE57-4DCB-9988-79478D499BF6}" type="presParOf" srcId="{83C0D5F3-B789-4DB5-8D5D-0958C6C62D3A}" destId="{CF5D7DD0-A6B8-4CFB-8C2A-9DFD8FAE59B5}" srcOrd="8" destOrd="0" presId="urn:microsoft.com/office/officeart/2005/8/layout/list1"/>
    <dgm:cxn modelId="{B38B0E10-B5C1-4FE6-92F4-5AD0A1DE5452}" type="presParOf" srcId="{CF5D7DD0-A6B8-4CFB-8C2A-9DFD8FAE59B5}" destId="{BDA68A23-47FE-4E0D-8CA0-85D512D9F1E8}" srcOrd="0" destOrd="0" presId="urn:microsoft.com/office/officeart/2005/8/layout/list1"/>
    <dgm:cxn modelId="{7EB20683-095E-4F62-94C4-913A654327B9}" type="presParOf" srcId="{CF5D7DD0-A6B8-4CFB-8C2A-9DFD8FAE59B5}" destId="{B9B85A93-C269-474C-80F0-3453D9E3F265}" srcOrd="1" destOrd="0" presId="urn:microsoft.com/office/officeart/2005/8/layout/list1"/>
    <dgm:cxn modelId="{51379E09-3ECE-49B7-8DAB-FDF8BD991518}" type="presParOf" srcId="{83C0D5F3-B789-4DB5-8D5D-0958C6C62D3A}" destId="{C38AC30E-44DE-4345-90F7-B4FC4B7A54F6}" srcOrd="9" destOrd="0" presId="urn:microsoft.com/office/officeart/2005/8/layout/list1"/>
    <dgm:cxn modelId="{44601B99-DD84-4A95-B6BE-3C2E79988670}" type="presParOf" srcId="{83C0D5F3-B789-4DB5-8D5D-0958C6C62D3A}" destId="{6193B41C-E75F-4D40-804C-B5F45FED8ECE}" srcOrd="10" destOrd="0" presId="urn:microsoft.com/office/officeart/2005/8/layout/list1"/>
    <dgm:cxn modelId="{071141BF-DCEE-480D-82EF-DD030EA59BD0}" type="presParOf" srcId="{83C0D5F3-B789-4DB5-8D5D-0958C6C62D3A}" destId="{711F50AA-B432-4A73-AEF5-6DA1123E829A}" srcOrd="11" destOrd="0" presId="urn:microsoft.com/office/officeart/2005/8/layout/list1"/>
    <dgm:cxn modelId="{21EE20D3-200C-49E1-97E2-8E8EDA721554}" type="presParOf" srcId="{83C0D5F3-B789-4DB5-8D5D-0958C6C62D3A}" destId="{BDBC1741-3879-403C-AAE5-A77F3711B338}" srcOrd="12" destOrd="0" presId="urn:microsoft.com/office/officeart/2005/8/layout/list1"/>
    <dgm:cxn modelId="{B8A9871A-C9DE-48ED-9E37-19DD3B3B2E60}" type="presParOf" srcId="{BDBC1741-3879-403C-AAE5-A77F3711B338}" destId="{F3BEBE99-FF44-4F84-8734-B4D7D945706F}" srcOrd="0" destOrd="0" presId="urn:microsoft.com/office/officeart/2005/8/layout/list1"/>
    <dgm:cxn modelId="{434802C0-0054-40F6-BBB8-29B39835BC56}" type="presParOf" srcId="{BDBC1741-3879-403C-AAE5-A77F3711B338}" destId="{23011221-5C6A-4B74-A27C-EBE08ED76F88}" srcOrd="1" destOrd="0" presId="urn:microsoft.com/office/officeart/2005/8/layout/list1"/>
    <dgm:cxn modelId="{56E1CBC0-EF55-479D-988B-27AD321FD448}" type="presParOf" srcId="{83C0D5F3-B789-4DB5-8D5D-0958C6C62D3A}" destId="{3272369A-5468-42D0-A591-712C131DDBF6}" srcOrd="13" destOrd="0" presId="urn:microsoft.com/office/officeart/2005/8/layout/list1"/>
    <dgm:cxn modelId="{486C8558-3E35-4C67-A8F7-EBC4DA71851D}" type="presParOf" srcId="{83C0D5F3-B789-4DB5-8D5D-0958C6C62D3A}" destId="{F5B70FC5-92BB-4730-BC92-73562B86A22B}" srcOrd="14" destOrd="0" presId="urn:microsoft.com/office/officeart/2005/8/layout/list1"/>
    <dgm:cxn modelId="{AF551030-406E-43EA-9C14-5523D3B0D445}" type="presParOf" srcId="{83C0D5F3-B789-4DB5-8D5D-0958C6C62D3A}" destId="{CD3DE2C9-F878-4243-AE78-88E1BF67E187}" srcOrd="15" destOrd="0" presId="urn:microsoft.com/office/officeart/2005/8/layout/list1"/>
    <dgm:cxn modelId="{7D9B78AC-6592-4DC4-BAF4-D512BDF51D32}" type="presParOf" srcId="{83C0D5F3-B789-4DB5-8D5D-0958C6C62D3A}" destId="{C0301CB4-8BB6-4A78-AEAF-D1950AF46576}" srcOrd="16" destOrd="0" presId="urn:microsoft.com/office/officeart/2005/8/layout/list1"/>
    <dgm:cxn modelId="{DF6A215F-A6A6-4EB4-A63E-FAE01CCFC00B}" type="presParOf" srcId="{C0301CB4-8BB6-4A78-AEAF-D1950AF46576}" destId="{1B951DBC-EC6B-42E9-B303-48A6E10CEC9A}" srcOrd="0" destOrd="0" presId="urn:microsoft.com/office/officeart/2005/8/layout/list1"/>
    <dgm:cxn modelId="{32BE3EB2-6DB9-4768-9ABC-669C8CFA1058}" type="presParOf" srcId="{C0301CB4-8BB6-4A78-AEAF-D1950AF46576}" destId="{8DF34743-1656-4477-B49D-2F6B2737E9F0}" srcOrd="1" destOrd="0" presId="urn:microsoft.com/office/officeart/2005/8/layout/list1"/>
    <dgm:cxn modelId="{E3BF88B4-B3F4-41ED-9BE8-2306814B24E9}" type="presParOf" srcId="{83C0D5F3-B789-4DB5-8D5D-0958C6C62D3A}" destId="{A1262043-3412-48DC-B2C5-3A333940C15F}" srcOrd="17" destOrd="0" presId="urn:microsoft.com/office/officeart/2005/8/layout/list1"/>
    <dgm:cxn modelId="{EB08BB6B-92E2-4A97-AB85-C912860C1E61}" type="presParOf" srcId="{83C0D5F3-B789-4DB5-8D5D-0958C6C62D3A}" destId="{9B432B18-1A27-4AF5-AA47-C19F4B409B79}" srcOrd="18" destOrd="0" presId="urn:microsoft.com/office/officeart/2005/8/layout/list1"/>
    <dgm:cxn modelId="{939CFEA5-4150-4C86-893C-60F2E51AD31D}" type="presParOf" srcId="{83C0D5F3-B789-4DB5-8D5D-0958C6C62D3A}" destId="{5B70AA0E-17E3-4366-BF82-9BE03442F14B}" srcOrd="19" destOrd="0" presId="urn:microsoft.com/office/officeart/2005/8/layout/list1"/>
    <dgm:cxn modelId="{FD29AB8D-F97A-415B-8DD0-14AAA447ACBA}" type="presParOf" srcId="{83C0D5F3-B789-4DB5-8D5D-0958C6C62D3A}" destId="{CF366189-F359-4224-BBC3-0CC2E871B53A}" srcOrd="20" destOrd="0" presId="urn:microsoft.com/office/officeart/2005/8/layout/list1"/>
    <dgm:cxn modelId="{4C0E64FA-B8C8-4D14-9B5E-324B3D5F4C08}" type="presParOf" srcId="{CF366189-F359-4224-BBC3-0CC2E871B53A}" destId="{1ED91F2C-0D89-4097-BB85-A5C12294E22E}" srcOrd="0" destOrd="0" presId="urn:microsoft.com/office/officeart/2005/8/layout/list1"/>
    <dgm:cxn modelId="{BB12C189-DE8D-416B-B63D-03B3E53727FD}" type="presParOf" srcId="{CF366189-F359-4224-BBC3-0CC2E871B53A}" destId="{10C4D6D2-09F2-4AB2-8CEE-4AF0F70AEF96}" srcOrd="1" destOrd="0" presId="urn:microsoft.com/office/officeart/2005/8/layout/list1"/>
    <dgm:cxn modelId="{55529BF8-A7AD-45A9-ABE0-FD832EDA8F8F}" type="presParOf" srcId="{83C0D5F3-B789-4DB5-8D5D-0958C6C62D3A}" destId="{F653EC75-A329-4EFB-8707-DAD52FCC341E}" srcOrd="21" destOrd="0" presId="urn:microsoft.com/office/officeart/2005/8/layout/list1"/>
    <dgm:cxn modelId="{CCC08027-0527-4DCB-AE84-5D567BB5F1A4}" type="presParOf" srcId="{83C0D5F3-B789-4DB5-8D5D-0958C6C62D3A}" destId="{BF13ADB0-F228-4F0D-9405-D8E36BF4AF7F}" srcOrd="22" destOrd="0" presId="urn:microsoft.com/office/officeart/2005/8/layout/list1"/>
    <dgm:cxn modelId="{7D8E199C-6693-4990-8782-D98DF733E463}" type="presParOf" srcId="{83C0D5F3-B789-4DB5-8D5D-0958C6C62D3A}" destId="{A32AB6DF-362A-491E-99ED-D11CD578E0A4}" srcOrd="23" destOrd="0" presId="urn:microsoft.com/office/officeart/2005/8/layout/list1"/>
    <dgm:cxn modelId="{5E1230DE-4319-46EA-B8D0-BD2274DE5E24}" type="presParOf" srcId="{83C0D5F3-B789-4DB5-8D5D-0958C6C62D3A}" destId="{918A0675-28D3-401A-BEE0-CC0653A91D0B}" srcOrd="24" destOrd="0" presId="urn:microsoft.com/office/officeart/2005/8/layout/list1"/>
    <dgm:cxn modelId="{0D85B8F2-62DF-46ED-8718-5FF99A557A23}" type="presParOf" srcId="{918A0675-28D3-401A-BEE0-CC0653A91D0B}" destId="{67BA8B0B-EE7D-4983-A2B7-F0BFE07E694E}" srcOrd="0" destOrd="0" presId="urn:microsoft.com/office/officeart/2005/8/layout/list1"/>
    <dgm:cxn modelId="{A73A2EA5-5E93-423F-AC7E-F8739A9EE727}" type="presParOf" srcId="{918A0675-28D3-401A-BEE0-CC0653A91D0B}" destId="{2922FB01-17CC-4894-871D-B5FEE41FED25}" srcOrd="1" destOrd="0" presId="urn:microsoft.com/office/officeart/2005/8/layout/list1"/>
    <dgm:cxn modelId="{2493FA4A-F4B0-4DB1-972C-3EB90112BDF5}" type="presParOf" srcId="{83C0D5F3-B789-4DB5-8D5D-0958C6C62D3A}" destId="{E8714784-9B7D-40DB-B52F-9FD1A3DCD1C0}" srcOrd="25" destOrd="0" presId="urn:microsoft.com/office/officeart/2005/8/layout/list1"/>
    <dgm:cxn modelId="{11DA2594-2CDC-4E25-B043-75B61FE9EEDB}" type="presParOf" srcId="{83C0D5F3-B789-4DB5-8D5D-0958C6C62D3A}" destId="{558929E3-601B-4336-A9D6-2013EF41FBD2}" srcOrd="26" destOrd="0" presId="urn:microsoft.com/office/officeart/2005/8/layout/list1"/>
    <dgm:cxn modelId="{4BA7D470-8FC1-47E1-905F-A348E04AD160}" type="presParOf" srcId="{83C0D5F3-B789-4DB5-8D5D-0958C6C62D3A}" destId="{2B706D2C-4D02-4756-9C0C-0D7DEA1BF30B}" srcOrd="27" destOrd="0" presId="urn:microsoft.com/office/officeart/2005/8/layout/list1"/>
    <dgm:cxn modelId="{9F71AB57-673D-4F03-A699-9A8AF598FEB9}" type="presParOf" srcId="{83C0D5F3-B789-4DB5-8D5D-0958C6C62D3A}" destId="{2311DABF-8DAD-4074-88E0-93BD36CE79C0}" srcOrd="28" destOrd="0" presId="urn:microsoft.com/office/officeart/2005/8/layout/list1"/>
    <dgm:cxn modelId="{5C2512AA-BBCF-48DF-A731-0C4372F9F290}" type="presParOf" srcId="{2311DABF-8DAD-4074-88E0-93BD36CE79C0}" destId="{152C4678-665A-4635-AD9E-D1E003442E01}" srcOrd="0" destOrd="0" presId="urn:microsoft.com/office/officeart/2005/8/layout/list1"/>
    <dgm:cxn modelId="{DB9F543D-C5D8-49CA-A677-741317EF0067}" type="presParOf" srcId="{2311DABF-8DAD-4074-88E0-93BD36CE79C0}" destId="{A0B91BA0-AC0C-4AC2-939E-F9480C24EE2A}" srcOrd="1" destOrd="0" presId="urn:microsoft.com/office/officeart/2005/8/layout/list1"/>
    <dgm:cxn modelId="{B671982C-BBF4-4EA3-8C9C-803E5F886D48}" type="presParOf" srcId="{83C0D5F3-B789-4DB5-8D5D-0958C6C62D3A}" destId="{70DEE008-9D8C-4051-853A-889A6640A8C5}" srcOrd="29" destOrd="0" presId="urn:microsoft.com/office/officeart/2005/8/layout/list1"/>
    <dgm:cxn modelId="{69EAA354-726A-443D-8D86-59A14EE44716}" type="presParOf" srcId="{83C0D5F3-B789-4DB5-8D5D-0958C6C62D3A}" destId="{EC2734CB-05B4-41C2-A6D9-14EE5E041951}" srcOrd="30" destOrd="0" presId="urn:microsoft.com/office/officeart/2005/8/layout/list1"/>
    <dgm:cxn modelId="{DA990EA3-EB62-4C46-984B-12C770D89592}" type="presParOf" srcId="{83C0D5F3-B789-4DB5-8D5D-0958C6C62D3A}" destId="{5292B726-53B3-4532-BBB7-19CC3E54776E}" srcOrd="31" destOrd="0" presId="urn:microsoft.com/office/officeart/2005/8/layout/list1"/>
    <dgm:cxn modelId="{5A362429-F29A-48CA-B194-F2B687689AB3}" type="presParOf" srcId="{83C0D5F3-B789-4DB5-8D5D-0958C6C62D3A}" destId="{489F209B-303B-4D15-B7DA-224516BEF40C}" srcOrd="32" destOrd="0" presId="urn:microsoft.com/office/officeart/2005/8/layout/list1"/>
    <dgm:cxn modelId="{B9D9E7C6-767F-4BBE-943E-224C6B2CFD65}" type="presParOf" srcId="{489F209B-303B-4D15-B7DA-224516BEF40C}" destId="{91375110-5032-4634-85C2-1293569D6FD8}" srcOrd="0" destOrd="0" presId="urn:microsoft.com/office/officeart/2005/8/layout/list1"/>
    <dgm:cxn modelId="{0350CA57-58C0-48C3-94FB-5569ACB7C145}" type="presParOf" srcId="{489F209B-303B-4D15-B7DA-224516BEF40C}" destId="{0C86A48F-899F-4C19-AA06-DFF2D0C5425D}" srcOrd="1" destOrd="0" presId="urn:microsoft.com/office/officeart/2005/8/layout/list1"/>
    <dgm:cxn modelId="{46CE3371-830B-4533-8ADC-D41331B26A02}" type="presParOf" srcId="{83C0D5F3-B789-4DB5-8D5D-0958C6C62D3A}" destId="{ECC300E2-3E57-4A0D-A702-19418D3225A0}" srcOrd="33" destOrd="0" presId="urn:microsoft.com/office/officeart/2005/8/layout/list1"/>
    <dgm:cxn modelId="{BC301224-A6C4-4C80-9B93-17DFD89B87CA}" type="presParOf" srcId="{83C0D5F3-B789-4DB5-8D5D-0958C6C62D3A}" destId="{F62C8461-BA38-4116-8DDA-31D9816839DF}" srcOrd="34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FF2723-12A4-4A75-82ED-91E9E8D37E3B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AC404-B120-4D68-9AB0-C76034C4026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AAC404-B120-4D68-9AB0-C76034C40269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979D937-227D-4D6E-9683-B5BB1E615B15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A9CBBE5-8CD7-4A8E-8528-E9A9C36E6A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9D937-227D-4D6E-9683-B5BB1E615B15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CBBE5-8CD7-4A8E-8528-E9A9C36E6A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979D937-227D-4D6E-9683-B5BB1E615B15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A9CBBE5-8CD7-4A8E-8528-E9A9C36E6A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9D937-227D-4D6E-9683-B5BB1E615B15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A9CBBE5-8CD7-4A8E-8528-E9A9C36E6A5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9D937-227D-4D6E-9683-B5BB1E615B15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A9CBBE5-8CD7-4A8E-8528-E9A9C36E6A5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979D937-227D-4D6E-9683-B5BB1E615B15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A9CBBE5-8CD7-4A8E-8528-E9A9C36E6A5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979D937-227D-4D6E-9683-B5BB1E615B15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A9CBBE5-8CD7-4A8E-8528-E9A9C36E6A5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9D937-227D-4D6E-9683-B5BB1E615B15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A9CBBE5-8CD7-4A8E-8528-E9A9C36E6A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9D937-227D-4D6E-9683-B5BB1E615B15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A9CBBE5-8CD7-4A8E-8528-E9A9C36E6A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9D937-227D-4D6E-9683-B5BB1E615B15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A9CBBE5-8CD7-4A8E-8528-E9A9C36E6A5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979D937-227D-4D6E-9683-B5BB1E615B15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A9CBBE5-8CD7-4A8E-8528-E9A9C36E6A5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979D937-227D-4D6E-9683-B5BB1E615B15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A9CBBE5-8CD7-4A8E-8528-E9A9C36E6A5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0166" y="0"/>
            <a:ext cx="6477000" cy="1828800"/>
          </a:xfrm>
        </p:spPr>
        <p:txBody>
          <a:bodyPr/>
          <a:lstStyle/>
          <a:p>
            <a:pPr algn="ctr"/>
            <a:r>
              <a:rPr lang="ru-RU" dirty="0" smtClean="0"/>
              <a:t>ОТЧЕТ ДЕЯТЕЛЬНОСТИ </a:t>
            </a:r>
            <a:br>
              <a:rPr lang="ru-RU" dirty="0" smtClean="0"/>
            </a:br>
            <a:r>
              <a:rPr lang="ru-RU" dirty="0" smtClean="0"/>
              <a:t>ТСЖ «128 КВАРТАЛ»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/>
              <a:t>2015 год. </a:t>
            </a:r>
            <a:endParaRPr lang="ru-RU" dirty="0"/>
          </a:p>
        </p:txBody>
      </p:sp>
      <p:pic>
        <p:nvPicPr>
          <p:cNvPr id="4" name="Объект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9592" y="2030860"/>
            <a:ext cx="7920880" cy="356355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1000100" y="214290"/>
            <a:ext cx="7510458" cy="9906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Сравнительный анализ по поступившим заявкам </a:t>
            </a:r>
            <a:b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2013-2015 г.</a:t>
            </a:r>
            <a:b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Пояркова 23</a:t>
            </a:r>
            <a:endParaRPr kumimoji="0" lang="ru-RU" sz="25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000100" y="214290"/>
            <a:ext cx="7510458" cy="9906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Сравнительный анализ по поступившим заявкам </a:t>
            </a:r>
            <a:b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2013-2015 г.</a:t>
            </a:r>
            <a:b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Ломоносова 29 </a:t>
            </a:r>
            <a:endParaRPr kumimoji="0" lang="ru-RU" sz="25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Содержимое 3"/>
          <p:cNvGraphicFramePr>
            <a:graphicFrameLocks/>
          </p:cNvGraphicFramePr>
          <p:nvPr/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/>
        </p:nvGraphicFramePr>
        <p:xfrm>
          <a:off x="214282" y="285728"/>
          <a:ext cx="8929718" cy="61570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/>
        </p:nvGraphicFramePr>
        <p:xfrm>
          <a:off x="0" y="214290"/>
          <a:ext cx="9144000" cy="6215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500" b="1" dirty="0" smtClean="0"/>
              <a:t>Отчет деятельности по управлению, содержанию и текущему ремонту</a:t>
            </a:r>
            <a:endParaRPr lang="ru-RU" sz="2500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428596" y="1714488"/>
          <a:ext cx="8429684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000" b="1" dirty="0" smtClean="0"/>
              <a:t>Отчет деятельности по управлению, содержанию и текущему ремонту</a:t>
            </a:r>
            <a:endParaRPr lang="ru-RU" sz="3000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428596" y="1714488"/>
          <a:ext cx="8429684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000" b="1" dirty="0" smtClean="0"/>
              <a:t>Отчет деятельности по благоустройству и </a:t>
            </a:r>
            <a:br>
              <a:rPr lang="ru-RU" sz="3000" b="1" dirty="0" smtClean="0"/>
            </a:br>
            <a:r>
              <a:rPr lang="ru-RU" sz="3000" b="1" dirty="0" smtClean="0"/>
              <a:t>сан. очистке Пояркова 17/2 и Пояркова 19/1</a:t>
            </a:r>
            <a:endParaRPr lang="ru-RU" sz="3000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357158" y="1571612"/>
          <a:ext cx="8786842" cy="5286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000" b="1" dirty="0" smtClean="0"/>
              <a:t>Отчет деятельности по благоустройству и </a:t>
            </a:r>
            <a:br>
              <a:rPr lang="ru-RU" sz="3000" b="1" dirty="0" smtClean="0"/>
            </a:br>
            <a:r>
              <a:rPr lang="ru-RU" sz="3000" b="1" dirty="0" smtClean="0"/>
              <a:t>сан. очистке Пояркова 19</a:t>
            </a:r>
            <a:endParaRPr lang="ru-RU" sz="3000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357158" y="1571612"/>
          <a:ext cx="8786842" cy="5286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000" b="1" dirty="0" smtClean="0"/>
              <a:t>Отчет деятельности по благоустройству и </a:t>
            </a:r>
            <a:br>
              <a:rPr lang="ru-RU" sz="3000" b="1" dirty="0" smtClean="0"/>
            </a:br>
            <a:r>
              <a:rPr lang="ru-RU" sz="3000" b="1" dirty="0" smtClean="0"/>
              <a:t>сан. очистке Пояркова 21/1</a:t>
            </a:r>
            <a:endParaRPr lang="ru-RU" sz="3000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357158" y="1571612"/>
          <a:ext cx="8786842" cy="5286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000" b="1" dirty="0" smtClean="0"/>
              <a:t>Отчет деятельности по благоустройству и </a:t>
            </a:r>
            <a:br>
              <a:rPr lang="ru-RU" sz="3000" b="1" dirty="0" smtClean="0"/>
            </a:br>
            <a:r>
              <a:rPr lang="ru-RU" sz="3000" b="1" dirty="0" smtClean="0"/>
              <a:t>сан. очистке Пояркова 23</a:t>
            </a:r>
            <a:endParaRPr lang="ru-RU" sz="3000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357158" y="1571612"/>
          <a:ext cx="8786842" cy="5286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Оглавление 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000100" y="2786058"/>
          <a:ext cx="8001056" cy="3786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000" b="1" dirty="0" smtClean="0"/>
              <a:t>Отчет деятельности по благоустройству и </a:t>
            </a:r>
            <a:br>
              <a:rPr lang="ru-RU" sz="3000" b="1" dirty="0" smtClean="0"/>
            </a:br>
            <a:r>
              <a:rPr lang="ru-RU" sz="3000" b="1" dirty="0" smtClean="0"/>
              <a:t>сан. очистке Ломоносова 29 </a:t>
            </a:r>
            <a:endParaRPr lang="ru-RU" sz="3000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357158" y="1571612"/>
          <a:ext cx="8786842" cy="5286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ПО ФХД за 2015 год </a:t>
            </a:r>
            <a:br>
              <a:rPr lang="ru-RU" dirty="0" smtClean="0"/>
            </a:br>
            <a:r>
              <a:rPr lang="ru-RU" dirty="0" smtClean="0"/>
              <a:t>Пояркова 17/2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42910" y="1357298"/>
          <a:ext cx="8286808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195"/>
                <a:gridCol w="4117343"/>
                <a:gridCol w="2762270"/>
              </a:tblGrid>
              <a:tr h="631219">
                <a:tc gridSpan="3"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Общая</a:t>
                      </a:r>
                      <a:r>
                        <a:rPr lang="ru-RU" sz="2000" baseline="0" dirty="0" smtClean="0"/>
                        <a:t> информация о начислении за услуги (работы) по содержанию и текущему ремонту 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5788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1 565 093,92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35788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содержание дома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974 949,42 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руб.</a:t>
                      </a:r>
                      <a:endParaRPr lang="ru-RU" dirty="0"/>
                    </a:p>
                  </a:txBody>
                  <a:tcPr/>
                </a:tc>
              </a:tr>
              <a:tr h="35788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текущий ремонт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590 144,50  р</a:t>
                      </a:r>
                      <a:r>
                        <a:rPr lang="ru-RU" baseline="0" dirty="0" smtClean="0"/>
                        <a:t>уб. </a:t>
                      </a:r>
                      <a:endParaRPr lang="ru-RU" dirty="0"/>
                    </a:p>
                  </a:txBody>
                  <a:tcPr/>
                </a:tc>
              </a:tr>
              <a:tr h="329331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управление домом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823329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 потребителей на начало периода по содержанию и текущему ремонту ОИ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266 081,03 руб.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14348" y="4406582"/>
          <a:ext cx="8286808" cy="2451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195"/>
                <a:gridCol w="4117343"/>
                <a:gridCol w="2762270"/>
              </a:tblGrid>
              <a:tr h="347037">
                <a:tc gridSpan="3"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Получено денежных средств</a:t>
                      </a:r>
                      <a:r>
                        <a:rPr lang="ru-RU" sz="2000" baseline="0" dirty="0" smtClean="0"/>
                        <a:t> от собственников </a:t>
                      </a:r>
                      <a:endParaRPr lang="ru-RU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00698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722 721, 76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844407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 Денежных средств от собственников / нанимателей помещений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722 721, 76  руб.</a:t>
                      </a:r>
                      <a:endParaRPr lang="ru-RU" dirty="0"/>
                    </a:p>
                  </a:txBody>
                  <a:tcPr/>
                </a:tc>
              </a:tr>
              <a:tr h="150167"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</a:t>
                      </a:r>
                      <a:r>
                        <a:rPr lang="ru-RU" baseline="0" dirty="0" smtClean="0"/>
                        <a:t> потребителей на конец периода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227 317,79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ПО ФХД за 2015 год </a:t>
            </a:r>
            <a:br>
              <a:rPr lang="ru-RU" dirty="0" smtClean="0"/>
            </a:br>
            <a:r>
              <a:rPr lang="ru-RU" dirty="0" smtClean="0"/>
              <a:t>Пояркова 17/2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714488"/>
          <a:ext cx="8572560" cy="4836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459"/>
                <a:gridCol w="2571212"/>
                <a:gridCol w="2427627"/>
                <a:gridCol w="3186262"/>
              </a:tblGrid>
              <a:tr h="911634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Годовая плановая стоимость работ услуг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Годовая фактическая стоимость работ услуг (руб.)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жилищного фонда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558 734, 22</a:t>
                      </a:r>
                      <a:r>
                        <a:rPr kumimoji="0" lang="ru-RU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660 078,09 руб. </a:t>
                      </a:r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электрооборудования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136 454, 80 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148 007,</a:t>
                      </a:r>
                      <a:r>
                        <a:rPr lang="ru-RU" baseline="0" dirty="0" smtClean="0"/>
                        <a:t> 56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36465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двора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147 124, 11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159 872, 55  руб. </a:t>
                      </a:r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мест общего пользования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280 771,20  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296 390, 30 руб.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1117601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Сумма произведенного</a:t>
                      </a:r>
                      <a:r>
                        <a:rPr lang="ru-RU" baseline="0" dirty="0" smtClean="0"/>
                        <a:t> перерасчета по качеству работ услуг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ПО ФХД за 2015 год </a:t>
            </a:r>
            <a:br>
              <a:rPr lang="ru-RU" dirty="0" smtClean="0"/>
            </a:br>
            <a:r>
              <a:rPr lang="ru-RU" dirty="0" smtClean="0"/>
              <a:t>Пояркова 17/2 по КУ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1" y="1571612"/>
          <a:ext cx="8715435" cy="4832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605"/>
                <a:gridCol w="2422840"/>
                <a:gridCol w="2071732"/>
                <a:gridCol w="1850241"/>
                <a:gridCol w="1852017"/>
              </a:tblGrid>
              <a:tr h="949088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№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Вид КУ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Начислено потребителям КУ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 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Оплачено </a:t>
                      </a:r>
                    </a:p>
                    <a:p>
                      <a:r>
                        <a:rPr lang="ru-RU" sz="1600" dirty="0" smtClean="0"/>
                        <a:t>Потребителями </a:t>
                      </a:r>
                    </a:p>
                    <a:p>
                      <a:r>
                        <a:rPr lang="ru-RU" sz="1600" dirty="0" smtClean="0"/>
                        <a:t>КУ </a:t>
                      </a:r>
                    </a:p>
                    <a:p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Задолженность</a:t>
                      </a:r>
                    </a:p>
                    <a:p>
                      <a:r>
                        <a:rPr lang="ru-RU" sz="1600" dirty="0" smtClean="0"/>
                        <a:t>Потребителей по КУ </a:t>
                      </a:r>
                    </a:p>
                    <a:p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</a:t>
                      </a:r>
                      <a:r>
                        <a:rPr lang="ru-RU" sz="1600" baseline="0" dirty="0" smtClean="0"/>
                        <a:t> </a:t>
                      </a:r>
                      <a:endParaRPr lang="ru-RU" sz="1600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209 682,50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194 383, 05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15 299, 45 </a:t>
                      </a:r>
                      <a:endParaRPr lang="ru-RU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324 163,16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305 577, 76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21 585, 40 </a:t>
                      </a:r>
                      <a:endParaRPr lang="ru-RU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2 402 608,47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2 023 972, 20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378 636, 27 </a:t>
                      </a:r>
                      <a:endParaRPr lang="ru-RU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186 375, 89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181 770, 70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4 605, 19 </a:t>
                      </a:r>
                      <a:endParaRPr lang="ru-RU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1 008 758, 34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892 889, 36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115</a:t>
                      </a:r>
                      <a:r>
                        <a:rPr lang="ru-RU" baseline="0" dirty="0" smtClean="0"/>
                        <a:t> 868, 98 </a:t>
                      </a:r>
                      <a:endParaRPr lang="ru-RU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ГАЗ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184 130, 39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161 465, 43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22 664,</a:t>
                      </a:r>
                      <a:r>
                        <a:rPr lang="ru-RU" baseline="0" dirty="0" smtClean="0"/>
                        <a:t> 96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ПО ФХД за 2015 год </a:t>
            </a:r>
            <a:br>
              <a:rPr lang="ru-RU" dirty="0" smtClean="0"/>
            </a:br>
            <a:r>
              <a:rPr lang="ru-RU" dirty="0" smtClean="0"/>
              <a:t>Пояркова 17/2 по КУ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0" y="1643050"/>
          <a:ext cx="8929720" cy="48368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232"/>
                <a:gridCol w="2047350"/>
                <a:gridCol w="1750657"/>
                <a:gridCol w="1563493"/>
                <a:gridCol w="1564994"/>
                <a:gridCol w="1564994"/>
              </a:tblGrid>
              <a:tr h="94658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№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Вид КУ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Общий</a:t>
                      </a:r>
                      <a:r>
                        <a:rPr lang="ru-RU" sz="1600" baseline="0" dirty="0" smtClean="0"/>
                        <a:t> объем потребления </a:t>
                      </a:r>
                    </a:p>
                    <a:p>
                      <a:r>
                        <a:rPr lang="ru-RU" sz="1600" baseline="0" dirty="0" smtClean="0"/>
                        <a:t>(</a:t>
                      </a:r>
                      <a:r>
                        <a:rPr lang="ru-RU" sz="1600" baseline="0" dirty="0" err="1" smtClean="0"/>
                        <a:t>нат</a:t>
                      </a:r>
                      <a:r>
                        <a:rPr lang="ru-RU" sz="1600" baseline="0" dirty="0" smtClean="0"/>
                        <a:t>. </a:t>
                      </a:r>
                      <a:r>
                        <a:rPr lang="ru-RU" sz="1600" baseline="0" dirty="0" err="1" smtClean="0"/>
                        <a:t>выр</a:t>
                      </a:r>
                      <a:r>
                        <a:rPr lang="ru-RU" sz="1600" baseline="0" dirty="0" smtClean="0"/>
                        <a:t>)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Общий объем потребления </a:t>
                      </a:r>
                    </a:p>
                    <a:p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Оплачено поставщику  </a:t>
                      </a:r>
                    </a:p>
                    <a:p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Задолженность перед поставщиком </a:t>
                      </a:r>
                    </a:p>
                    <a:p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 </a:t>
                      </a:r>
                      <a:endParaRPr lang="ru-RU" sz="1600" dirty="0"/>
                    </a:p>
                  </a:txBody>
                  <a:tcPr/>
                </a:tc>
              </a:tr>
              <a:tr h="625985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10 698,92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289 960,54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325 144,</a:t>
                      </a:r>
                      <a:r>
                        <a:rPr lang="ru-RU" baseline="0" dirty="0" smtClean="0"/>
                        <a:t> 09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167 638, 26 </a:t>
                      </a:r>
                      <a:endParaRPr lang="ru-RU" dirty="0"/>
                    </a:p>
                  </a:txBody>
                  <a:tcPr/>
                </a:tc>
              </a:tr>
              <a:tr h="625985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6 345,64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640 260, 83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659 365, 97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22 007,76 </a:t>
                      </a:r>
                      <a:endParaRPr lang="ru-RU" dirty="0"/>
                    </a:p>
                  </a:txBody>
                  <a:tcPr/>
                </a:tc>
              </a:tr>
              <a:tr h="625985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1 001,18 </a:t>
                      </a:r>
                      <a:r>
                        <a:rPr lang="ru-RU" dirty="0" err="1" smtClean="0"/>
                        <a:t>гкал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1 662 467, 34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1 872 695, 07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210 899,39 </a:t>
                      </a:r>
                      <a:endParaRPr lang="ru-RU" dirty="0"/>
                    </a:p>
                  </a:txBody>
                  <a:tcPr/>
                </a:tc>
              </a:tr>
              <a:tr h="625985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r>
                        <a:rPr lang="ru-RU" baseline="0" dirty="0" smtClean="0"/>
                        <a:t> 405, 33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221 018,</a:t>
                      </a:r>
                      <a:r>
                        <a:rPr lang="ru-RU" baseline="0" dirty="0" smtClean="0"/>
                        <a:t> 30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239 021, 31</a:t>
                      </a:r>
                      <a:r>
                        <a:rPr lang="ru-RU" baseline="0" dirty="0" smtClean="0"/>
                        <a:t> 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43 377, 91 </a:t>
                      </a:r>
                      <a:endParaRPr lang="ru-RU" dirty="0"/>
                    </a:p>
                  </a:txBody>
                  <a:tcPr/>
                </a:tc>
              </a:tr>
              <a:tr h="638395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 </a:t>
                      </a:r>
                      <a:r>
                        <a:rPr lang="ru-RU" baseline="0" dirty="0" smtClean="0"/>
                        <a:t> 094 </a:t>
                      </a:r>
                      <a:r>
                        <a:rPr lang="ru-RU" baseline="0" dirty="0" err="1" smtClean="0"/>
                        <a:t>квт</a:t>
                      </a:r>
                      <a:r>
                        <a:rPr lang="ru-RU" baseline="0" dirty="0" smtClean="0"/>
                        <a:t>/ч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960 160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1  046 215, 17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31 014, 03 </a:t>
                      </a:r>
                      <a:endParaRPr lang="ru-RU" dirty="0"/>
                    </a:p>
                  </a:txBody>
                  <a:tcPr/>
                </a:tc>
              </a:tr>
              <a:tr h="625985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ГАЗ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23 776, 27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189 734, 60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187 490, 20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26 676, 15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ПО ФХД за 2015 год </a:t>
            </a:r>
            <a:br>
              <a:rPr lang="ru-RU" dirty="0" smtClean="0"/>
            </a:br>
            <a:r>
              <a:rPr lang="ru-RU" dirty="0" smtClean="0"/>
              <a:t>Пояркова 19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42910" y="1357298"/>
          <a:ext cx="8286808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195"/>
                <a:gridCol w="4117343"/>
                <a:gridCol w="2762270"/>
              </a:tblGrid>
              <a:tr h="631219">
                <a:tc gridSpan="3"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Общая</a:t>
                      </a:r>
                      <a:r>
                        <a:rPr lang="ru-RU" sz="2000" baseline="0" dirty="0" smtClean="0"/>
                        <a:t> информация о начислении за услуги (работы) по содержанию и текущему ремонту 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5788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2 883 345, 62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35788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содержание дома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1 781 757, 71 руб.</a:t>
                      </a:r>
                      <a:endParaRPr lang="ru-RU" dirty="0"/>
                    </a:p>
                  </a:txBody>
                  <a:tcPr/>
                </a:tc>
              </a:tr>
              <a:tr h="35788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текущий ремонт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1 101 587, 91   р</a:t>
                      </a:r>
                      <a:r>
                        <a:rPr lang="ru-RU" baseline="0" dirty="0" smtClean="0"/>
                        <a:t>уб. </a:t>
                      </a:r>
                      <a:endParaRPr lang="ru-RU" dirty="0"/>
                    </a:p>
                  </a:txBody>
                  <a:tcPr/>
                </a:tc>
              </a:tr>
              <a:tr h="329331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управление домом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823329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 потребителей на начало периода по содержанию и текущему ремонту ОИ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246</a:t>
                      </a:r>
                      <a:r>
                        <a:rPr lang="ru-RU" baseline="0" dirty="0" smtClean="0"/>
                        <a:t> 363, 54 </a:t>
                      </a:r>
                      <a:r>
                        <a:rPr lang="ru-RU" dirty="0" smtClean="0"/>
                        <a:t>руб.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14348" y="4406582"/>
          <a:ext cx="8286808" cy="2451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195"/>
                <a:gridCol w="4117343"/>
                <a:gridCol w="2762270"/>
              </a:tblGrid>
              <a:tr h="347037">
                <a:tc gridSpan="3"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Получено денежных средств</a:t>
                      </a:r>
                      <a:r>
                        <a:rPr lang="ru-RU" sz="2000" baseline="0" dirty="0" smtClean="0"/>
                        <a:t> от собственников </a:t>
                      </a:r>
                      <a:endParaRPr lang="ru-RU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00698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2 913 092, 83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844407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 Денежных средств от собственников / нанимателей помещений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2 913 092, 83 руб.</a:t>
                      </a:r>
                      <a:endParaRPr lang="ru-RU" dirty="0"/>
                    </a:p>
                  </a:txBody>
                  <a:tcPr/>
                </a:tc>
              </a:tr>
              <a:tr h="150167"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</a:t>
                      </a:r>
                      <a:r>
                        <a:rPr lang="ru-RU" baseline="0" dirty="0" smtClean="0"/>
                        <a:t> потребителей на конец периода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216 616, 33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ПО ФХД за 2015 год </a:t>
            </a:r>
            <a:br>
              <a:rPr lang="ru-RU" dirty="0" smtClean="0"/>
            </a:br>
            <a:r>
              <a:rPr lang="ru-RU" dirty="0" smtClean="0"/>
              <a:t>Пояркова 19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20" y="1714488"/>
          <a:ext cx="8572560" cy="4836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459"/>
                <a:gridCol w="2571212"/>
                <a:gridCol w="2427627"/>
                <a:gridCol w="3186262"/>
              </a:tblGrid>
              <a:tr h="911634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Годовая плановая стоимость работ услуг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Годовая фактическая стоимость работ услуг (руб.)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жилищного фонда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988</a:t>
                      </a:r>
                      <a:r>
                        <a:rPr kumimoji="0" lang="ru-RU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224, 85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1 100 797, 63  руб. </a:t>
                      </a:r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электрооборудования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241 345, 36 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246 828, 26 руб. </a:t>
                      </a:r>
                      <a:endParaRPr lang="ru-RU" dirty="0"/>
                    </a:p>
                  </a:txBody>
                  <a:tcPr/>
                </a:tc>
              </a:tr>
              <a:tr h="36465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двора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260 215, 99 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266 615, 18 руб. </a:t>
                      </a:r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мест общего пользования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496 595, 40  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494 281, 17 руб.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1117601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Сумма произведенного</a:t>
                      </a:r>
                      <a:r>
                        <a:rPr lang="ru-RU" baseline="0" dirty="0" smtClean="0"/>
                        <a:t> перерасчета по качеству работ услуг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ПО ФХД за 2015 год </a:t>
            </a:r>
            <a:br>
              <a:rPr lang="ru-RU" dirty="0" smtClean="0"/>
            </a:br>
            <a:r>
              <a:rPr lang="ru-RU" dirty="0" smtClean="0"/>
              <a:t>Пояркова 19  по КУ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1" y="1571612"/>
          <a:ext cx="8715435" cy="4832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605"/>
                <a:gridCol w="2422840"/>
                <a:gridCol w="2071732"/>
                <a:gridCol w="1850241"/>
                <a:gridCol w="1852017"/>
              </a:tblGrid>
              <a:tr h="949088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№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Вид КУ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Начислено потребителям КУ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 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Оплачено </a:t>
                      </a:r>
                    </a:p>
                    <a:p>
                      <a:r>
                        <a:rPr lang="ru-RU" sz="1600" dirty="0" smtClean="0"/>
                        <a:t>Потребителями </a:t>
                      </a:r>
                    </a:p>
                    <a:p>
                      <a:r>
                        <a:rPr lang="ru-RU" sz="1600" dirty="0" smtClean="0"/>
                        <a:t>КУ </a:t>
                      </a:r>
                    </a:p>
                    <a:p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Задолженность</a:t>
                      </a:r>
                    </a:p>
                    <a:p>
                      <a:r>
                        <a:rPr lang="ru-RU" sz="1600" dirty="0" smtClean="0"/>
                        <a:t>Потребителей по КУ </a:t>
                      </a:r>
                    </a:p>
                    <a:p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</a:t>
                      </a:r>
                      <a:r>
                        <a:rPr lang="ru-RU" sz="1600" baseline="0" dirty="0" smtClean="0"/>
                        <a:t> </a:t>
                      </a:r>
                      <a:endParaRPr lang="ru-RU" sz="1600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282 069, 58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279 293, 51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6 118, 91</a:t>
                      </a:r>
                      <a:endParaRPr lang="ru-RU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437 834, 71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424 239, 08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4 681, 26</a:t>
                      </a:r>
                      <a:endParaRPr lang="ru-RU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3 828 922, 18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3 926 337, 77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272 818, 49</a:t>
                      </a:r>
                      <a:endParaRPr lang="ru-RU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264 552, 80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270 156, 62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8 098, 36</a:t>
                      </a:r>
                      <a:endParaRPr lang="ru-RU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1 291 019, 31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1 205 573, 11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163 416, 91</a:t>
                      </a:r>
                      <a:endParaRPr lang="ru-RU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ГАЗ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4 999, 90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4 417, 66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192, 84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ПО ФХД за 2015 год </a:t>
            </a:r>
            <a:br>
              <a:rPr lang="ru-RU" dirty="0" smtClean="0"/>
            </a:br>
            <a:r>
              <a:rPr lang="ru-RU" dirty="0" smtClean="0"/>
              <a:t>Пояркова 19  по КУ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0" y="1643050"/>
          <a:ext cx="8929720" cy="48368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232"/>
                <a:gridCol w="2047350"/>
                <a:gridCol w="1750657"/>
                <a:gridCol w="1563493"/>
                <a:gridCol w="1564994"/>
                <a:gridCol w="1564994"/>
              </a:tblGrid>
              <a:tr h="94658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№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Вид КУ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Общий</a:t>
                      </a:r>
                      <a:r>
                        <a:rPr lang="ru-RU" sz="1600" baseline="0" dirty="0" smtClean="0"/>
                        <a:t> объем потребления </a:t>
                      </a:r>
                    </a:p>
                    <a:p>
                      <a:r>
                        <a:rPr lang="ru-RU" sz="1600" baseline="0" dirty="0" smtClean="0"/>
                        <a:t>(</a:t>
                      </a:r>
                      <a:r>
                        <a:rPr lang="ru-RU" sz="1600" baseline="0" dirty="0" err="1" smtClean="0"/>
                        <a:t>нат</a:t>
                      </a:r>
                      <a:r>
                        <a:rPr lang="ru-RU" sz="1600" baseline="0" dirty="0" smtClean="0"/>
                        <a:t>. </a:t>
                      </a:r>
                      <a:r>
                        <a:rPr lang="ru-RU" sz="1600" baseline="0" dirty="0" err="1" smtClean="0"/>
                        <a:t>выр</a:t>
                      </a:r>
                      <a:r>
                        <a:rPr lang="ru-RU" sz="1600" baseline="0" dirty="0" smtClean="0"/>
                        <a:t>)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Общий объем потребления </a:t>
                      </a:r>
                    </a:p>
                    <a:p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Оплачено поставщику  </a:t>
                      </a:r>
                    </a:p>
                    <a:p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Задолженность перед поставщиком </a:t>
                      </a:r>
                    </a:p>
                    <a:p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 </a:t>
                      </a:r>
                      <a:endParaRPr lang="ru-RU" sz="1600" dirty="0"/>
                    </a:p>
                  </a:txBody>
                  <a:tcPr/>
                </a:tc>
              </a:tr>
              <a:tr h="625985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14 522,</a:t>
                      </a:r>
                      <a:r>
                        <a:rPr lang="ru-RU" baseline="0" dirty="0" smtClean="0"/>
                        <a:t> 53 </a:t>
                      </a:r>
                      <a:r>
                        <a:rPr lang="ru-RU" dirty="0" smtClean="0"/>
                        <a:t>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398 151, 69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446 463, 06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230 188, 07</a:t>
                      </a:r>
                      <a:endParaRPr lang="ru-RU" dirty="0"/>
                    </a:p>
                  </a:txBody>
                  <a:tcPr/>
                </a:tc>
              </a:tr>
              <a:tr h="625985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7 149, 66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714 964, 41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733</a:t>
                      </a:r>
                      <a:r>
                        <a:rPr lang="ru-RU" baseline="0" dirty="0" smtClean="0"/>
                        <a:t> 321, 63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119 877, 91</a:t>
                      </a:r>
                      <a:endParaRPr lang="ru-RU" dirty="0"/>
                    </a:p>
                  </a:txBody>
                  <a:tcPr/>
                </a:tc>
              </a:tr>
              <a:tr h="625985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1 331,08 </a:t>
                      </a:r>
                      <a:r>
                        <a:rPr lang="ru-RU" dirty="0" err="1" smtClean="0"/>
                        <a:t>гкал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2 037 641, 46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1 985 192, 21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52 223, 02</a:t>
                      </a:r>
                      <a:endParaRPr lang="ru-RU" dirty="0"/>
                    </a:p>
                  </a:txBody>
                  <a:tcPr/>
                </a:tc>
              </a:tr>
              <a:tr h="625985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8 554, 47</a:t>
                      </a:r>
                      <a:r>
                        <a:rPr lang="ru-RU" baseline="0" dirty="0" smtClean="0"/>
                        <a:t>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356 142, 04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385 151, 54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69 897, 81</a:t>
                      </a:r>
                      <a:endParaRPr lang="ru-RU" dirty="0"/>
                    </a:p>
                  </a:txBody>
                  <a:tcPr/>
                </a:tc>
              </a:tr>
              <a:tr h="638395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310 896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квт</a:t>
                      </a:r>
                      <a:r>
                        <a:rPr lang="ru-RU" baseline="0" dirty="0" smtClean="0"/>
                        <a:t>/ч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1 476 678, 48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1 694 345, 50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29 780, 50</a:t>
                      </a:r>
                      <a:endParaRPr lang="ru-RU" dirty="0"/>
                    </a:p>
                  </a:txBody>
                  <a:tcPr/>
                </a:tc>
              </a:tr>
              <a:tr h="625985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ГАЗ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2 730, 30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21 787,</a:t>
                      </a:r>
                      <a:r>
                        <a:rPr lang="ru-RU" baseline="0" dirty="0" smtClean="0"/>
                        <a:t> 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21 530, 07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3 063, 30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ПО ФХД за 2015 год </a:t>
            </a:r>
            <a:br>
              <a:rPr lang="ru-RU" dirty="0" smtClean="0"/>
            </a:br>
            <a:r>
              <a:rPr lang="ru-RU" dirty="0" smtClean="0"/>
              <a:t>Пояркова 19/1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42910" y="1357298"/>
          <a:ext cx="8286808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195"/>
                <a:gridCol w="4117343"/>
                <a:gridCol w="2762270"/>
              </a:tblGrid>
              <a:tr h="631219">
                <a:tc gridSpan="3"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Общая</a:t>
                      </a:r>
                      <a:r>
                        <a:rPr lang="ru-RU" sz="2000" baseline="0" dirty="0" smtClean="0"/>
                        <a:t> информация о начислении за услуги (работы) по содержанию и текущему ремонту 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5788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1 392 328, 65 руб. </a:t>
                      </a:r>
                      <a:endParaRPr lang="ru-RU" dirty="0"/>
                    </a:p>
                  </a:txBody>
                  <a:tcPr/>
                </a:tc>
              </a:tr>
              <a:tr h="35788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содержание дома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862 582, 90 руб.</a:t>
                      </a:r>
                      <a:endParaRPr lang="ru-RU" dirty="0"/>
                    </a:p>
                  </a:txBody>
                  <a:tcPr/>
                </a:tc>
              </a:tr>
              <a:tr h="35788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текущий ремонт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529</a:t>
                      </a:r>
                      <a:r>
                        <a:rPr lang="ru-RU" baseline="0" dirty="0" smtClean="0"/>
                        <a:t> 745, 75 </a:t>
                      </a:r>
                      <a:r>
                        <a:rPr lang="ru-RU" dirty="0" smtClean="0"/>
                        <a:t>р</a:t>
                      </a:r>
                      <a:r>
                        <a:rPr lang="ru-RU" baseline="0" dirty="0" smtClean="0"/>
                        <a:t>уб. </a:t>
                      </a:r>
                      <a:endParaRPr lang="ru-RU" dirty="0"/>
                    </a:p>
                  </a:txBody>
                  <a:tcPr/>
                </a:tc>
              </a:tr>
              <a:tr h="329331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управление домом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823329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 потребителей на начало периода по содержанию и текущему ремонту ОИ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128 141, 08 руб.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14348" y="4406582"/>
          <a:ext cx="8286808" cy="2451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195"/>
                <a:gridCol w="4117343"/>
                <a:gridCol w="2762270"/>
              </a:tblGrid>
              <a:tr h="347037">
                <a:tc gridSpan="3"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Получено денежных средств</a:t>
                      </a:r>
                      <a:r>
                        <a:rPr lang="ru-RU" sz="2000" baseline="0" dirty="0" smtClean="0"/>
                        <a:t> от собственников </a:t>
                      </a:r>
                      <a:endParaRPr lang="ru-RU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00698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1 392 821, 27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844407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 Денежных средств от собственников / нанимателей помещений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1 392 821, 27 руб.</a:t>
                      </a:r>
                      <a:endParaRPr lang="ru-RU" dirty="0"/>
                    </a:p>
                  </a:txBody>
                  <a:tcPr/>
                </a:tc>
              </a:tr>
              <a:tr h="150167"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</a:t>
                      </a:r>
                      <a:r>
                        <a:rPr lang="ru-RU" baseline="0" dirty="0" smtClean="0"/>
                        <a:t> потребителей на конец периода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127 648, 46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деятельности службы АДС за 2015 год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7126" y="1571612"/>
            <a:ext cx="8786874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период с 01 января 2015 по 31 декабря 2015 г. 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адрес УК «Альтаир» поступило следующее количество заявок от жильцов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МКД Пояркова 17/2, 19, 19/1, 21/1, 23 и Ломоносова 29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514350" indent="-514350">
              <a:buAutoNum type="arabicParenR"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Сантехнические – 994</a:t>
            </a:r>
          </a:p>
          <a:p>
            <a:pPr marL="514350" indent="-51435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1.1. внутриквартирные– 735</a:t>
            </a:r>
          </a:p>
          <a:p>
            <a:pPr marL="514350" indent="-51435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1.2. внутриквартирные платные – 66</a:t>
            </a:r>
          </a:p>
          <a:p>
            <a:pPr marL="514350" indent="-51435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1.3.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общедомовые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– 193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2) Электротехнические – 296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3) Плотнические работы – 188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4) Содержание дворовой территории – 2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5) Уборка лестничных клеток – 10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6) Благоустройство территории – 11</a:t>
            </a: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ПО ФХД за 2015 год </a:t>
            </a:r>
            <a:br>
              <a:rPr lang="ru-RU" dirty="0" smtClean="0"/>
            </a:br>
            <a:r>
              <a:rPr lang="ru-RU" dirty="0" smtClean="0"/>
              <a:t>Пояркова 19/1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20" y="1714488"/>
          <a:ext cx="8572560" cy="4836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459"/>
                <a:gridCol w="2571212"/>
                <a:gridCol w="2427627"/>
                <a:gridCol w="3186262"/>
              </a:tblGrid>
              <a:tr h="911634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Годовая плановая стоимость работ услуг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Годовая фактическая стоимость работ услуг (руб.)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жилищного фонда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432 734, 22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509 965, 40</a:t>
                      </a:r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электрооборудования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105 597,</a:t>
                      </a:r>
                      <a:r>
                        <a:rPr lang="ru-RU" baseline="0" dirty="0" smtClean="0"/>
                        <a:t> 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114 348, 19</a:t>
                      </a:r>
                      <a:endParaRPr lang="ru-RU" dirty="0"/>
                    </a:p>
                  </a:txBody>
                  <a:tcPr/>
                </a:tc>
              </a:tr>
              <a:tr h="36465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двора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113 853, 67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123 514, 89</a:t>
                      </a:r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мест общего пользования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217 278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228 986, 24 </a:t>
                      </a:r>
                      <a:endParaRPr lang="ru-RU" dirty="0"/>
                    </a:p>
                  </a:txBody>
                  <a:tcPr/>
                </a:tc>
              </a:tr>
              <a:tr h="1117601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Сумма произведенного</a:t>
                      </a:r>
                      <a:r>
                        <a:rPr lang="ru-RU" baseline="0" dirty="0" smtClean="0"/>
                        <a:t> перерасчета по качеству работ услуг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ПО ФХД за 2015 год </a:t>
            </a:r>
            <a:br>
              <a:rPr lang="ru-RU" dirty="0" smtClean="0"/>
            </a:br>
            <a:r>
              <a:rPr lang="ru-RU" dirty="0" smtClean="0"/>
              <a:t>Пояркова 19/1  по КУ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1" y="1571612"/>
          <a:ext cx="8715435" cy="4832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605"/>
                <a:gridCol w="2422840"/>
                <a:gridCol w="2071732"/>
                <a:gridCol w="1850241"/>
                <a:gridCol w="1852017"/>
              </a:tblGrid>
              <a:tr h="949088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№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Вид КУ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Начислено потребителям КУ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 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Оплачено </a:t>
                      </a:r>
                    </a:p>
                    <a:p>
                      <a:r>
                        <a:rPr lang="ru-RU" sz="1600" dirty="0" smtClean="0"/>
                        <a:t>Потребителями </a:t>
                      </a:r>
                    </a:p>
                    <a:p>
                      <a:r>
                        <a:rPr lang="ru-RU" sz="1600" dirty="0" smtClean="0"/>
                        <a:t>КУ </a:t>
                      </a:r>
                    </a:p>
                    <a:p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Задолженность</a:t>
                      </a:r>
                    </a:p>
                    <a:p>
                      <a:r>
                        <a:rPr lang="ru-RU" sz="1600" dirty="0" smtClean="0"/>
                        <a:t>Потребителей по КУ </a:t>
                      </a:r>
                    </a:p>
                    <a:p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</a:t>
                      </a:r>
                      <a:r>
                        <a:rPr lang="ru-RU" sz="1600" baseline="0" dirty="0" smtClean="0"/>
                        <a:t> </a:t>
                      </a:r>
                      <a:endParaRPr lang="ru-RU" sz="1600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221 753, 10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212 578, 09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7 318, 39</a:t>
                      </a:r>
                      <a:endParaRPr lang="ru-RU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357 537, 64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326 441, 70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32 260, 03</a:t>
                      </a:r>
                      <a:endParaRPr lang="ru-RU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1 881 818, 55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1 893 363, 06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133 302, 01</a:t>
                      </a:r>
                      <a:endParaRPr lang="ru-RU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196 428, 58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197 709, 56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1 582, 47</a:t>
                      </a:r>
                      <a:endParaRPr lang="ru-RU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755 346, 38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711 148, 13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92 853, 02</a:t>
                      </a:r>
                      <a:endParaRPr lang="ru-RU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ГАЗ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155 378, 11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155 742, 18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13 346, 60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ПО ФХД за 2015 год </a:t>
            </a:r>
            <a:br>
              <a:rPr lang="ru-RU" dirty="0" smtClean="0"/>
            </a:br>
            <a:r>
              <a:rPr lang="ru-RU" dirty="0" smtClean="0"/>
              <a:t>Пояркова 19/1  по КУ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0" y="1643050"/>
          <a:ext cx="8929720" cy="48368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232"/>
                <a:gridCol w="2047350"/>
                <a:gridCol w="1750657"/>
                <a:gridCol w="1563493"/>
                <a:gridCol w="1564994"/>
                <a:gridCol w="1564994"/>
              </a:tblGrid>
              <a:tr h="94658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№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Вид КУ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Общий</a:t>
                      </a:r>
                      <a:r>
                        <a:rPr lang="ru-RU" sz="1600" baseline="0" dirty="0" smtClean="0"/>
                        <a:t> объем потребления </a:t>
                      </a:r>
                    </a:p>
                    <a:p>
                      <a:r>
                        <a:rPr lang="ru-RU" sz="1600" baseline="0" dirty="0" smtClean="0"/>
                        <a:t>(</a:t>
                      </a:r>
                      <a:r>
                        <a:rPr lang="ru-RU" sz="1600" baseline="0" dirty="0" err="1" smtClean="0"/>
                        <a:t>нат</a:t>
                      </a:r>
                      <a:r>
                        <a:rPr lang="ru-RU" sz="1600" baseline="0" dirty="0" smtClean="0"/>
                        <a:t>. </a:t>
                      </a:r>
                      <a:r>
                        <a:rPr lang="ru-RU" sz="1600" baseline="0" dirty="0" err="1" smtClean="0"/>
                        <a:t>выр</a:t>
                      </a:r>
                      <a:r>
                        <a:rPr lang="ru-RU" sz="1600" baseline="0" dirty="0" smtClean="0"/>
                        <a:t>)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Общий объем потребления </a:t>
                      </a:r>
                    </a:p>
                    <a:p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Оплачено поставщику  </a:t>
                      </a:r>
                    </a:p>
                    <a:p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Задолженность перед поставщиком </a:t>
                      </a:r>
                    </a:p>
                    <a:p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 </a:t>
                      </a:r>
                      <a:endParaRPr lang="ru-RU" sz="1600" dirty="0"/>
                    </a:p>
                  </a:txBody>
                  <a:tcPr/>
                </a:tc>
              </a:tr>
              <a:tr h="625985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11 824, 66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357 020, 81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357 020, 81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184 073, 31</a:t>
                      </a:r>
                      <a:endParaRPr lang="ru-RU" dirty="0"/>
                    </a:p>
                  </a:txBody>
                  <a:tcPr/>
                </a:tc>
              </a:tr>
              <a:tr h="625985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5 354, 30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664</a:t>
                      </a:r>
                      <a:r>
                        <a:rPr lang="ru-RU" baseline="0" dirty="0" smtClean="0"/>
                        <a:t>  767, 53 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664 767, 53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17 609, 96 </a:t>
                      </a:r>
                      <a:endParaRPr lang="ru-RU" dirty="0"/>
                    </a:p>
                  </a:txBody>
                  <a:tcPr/>
                </a:tc>
              </a:tr>
              <a:tr h="625985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958, 43 </a:t>
                      </a:r>
                      <a:r>
                        <a:rPr lang="ru-RU" dirty="0" err="1" smtClean="0"/>
                        <a:t>гкал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1 283 483, 84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1 283 483, 84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54</a:t>
                      </a:r>
                      <a:r>
                        <a:rPr lang="ru-RU" baseline="0" dirty="0" smtClean="0"/>
                        <a:t> 550, 85</a:t>
                      </a:r>
                      <a:endParaRPr lang="ru-RU" dirty="0" smtClean="0"/>
                    </a:p>
                  </a:txBody>
                  <a:tcPr/>
                </a:tc>
              </a:tr>
              <a:tr h="625985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6 425, 46 </a:t>
                      </a:r>
                      <a:r>
                        <a:rPr lang="ru-RU" baseline="0" dirty="0" smtClean="0"/>
                        <a:t>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257 978, 09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278 991, 66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50 631, 77 </a:t>
                      </a:r>
                      <a:endParaRPr lang="ru-RU" dirty="0"/>
                    </a:p>
                  </a:txBody>
                  <a:tcPr/>
                </a:tc>
              </a:tr>
              <a:tr h="638395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139 911 </a:t>
                      </a:r>
                      <a:r>
                        <a:rPr lang="ru-RU" baseline="0" dirty="0" err="1" smtClean="0"/>
                        <a:t>квт</a:t>
                      </a:r>
                      <a:r>
                        <a:rPr lang="ru-RU" baseline="0" dirty="0" smtClean="0"/>
                        <a:t>/ч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694 092, 39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697 181, 47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3 220, 45</a:t>
                      </a:r>
                      <a:endParaRPr lang="ru-RU" dirty="0"/>
                    </a:p>
                  </a:txBody>
                  <a:tcPr/>
                </a:tc>
              </a:tr>
              <a:tr h="625985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ГАЗ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21 653, 19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172 792, 45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170 748,</a:t>
                      </a:r>
                      <a:r>
                        <a:rPr lang="ru-RU" baseline="0" dirty="0" smtClean="0"/>
                        <a:t> 48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24 294, 13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ПО ФХД за 2015 год </a:t>
            </a:r>
            <a:br>
              <a:rPr lang="ru-RU" dirty="0" smtClean="0"/>
            </a:br>
            <a:r>
              <a:rPr lang="ru-RU" dirty="0" smtClean="0"/>
              <a:t>Пояркова 21/1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42910" y="1357298"/>
          <a:ext cx="8286808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195"/>
                <a:gridCol w="4117343"/>
                <a:gridCol w="2762270"/>
              </a:tblGrid>
              <a:tr h="631219">
                <a:tc gridSpan="3"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Общая</a:t>
                      </a:r>
                      <a:r>
                        <a:rPr lang="ru-RU" sz="2000" baseline="0" dirty="0" smtClean="0"/>
                        <a:t> информация о начислении за услуги (работы) по содержанию и текущему ремонту 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5788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2 201 987, 76 руб. </a:t>
                      </a:r>
                      <a:endParaRPr lang="ru-RU" dirty="0"/>
                    </a:p>
                  </a:txBody>
                  <a:tcPr/>
                </a:tc>
              </a:tr>
              <a:tr h="35788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содержание дома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1 402 087, 04 руб.</a:t>
                      </a:r>
                      <a:endParaRPr lang="ru-RU" dirty="0"/>
                    </a:p>
                  </a:txBody>
                  <a:tcPr/>
                </a:tc>
              </a:tr>
              <a:tr h="35788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текущий ремонт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799 900, 72 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р</a:t>
                      </a:r>
                      <a:r>
                        <a:rPr lang="ru-RU" baseline="0" dirty="0" smtClean="0"/>
                        <a:t>уб. </a:t>
                      </a:r>
                      <a:endParaRPr lang="ru-RU" dirty="0"/>
                    </a:p>
                  </a:txBody>
                  <a:tcPr/>
                </a:tc>
              </a:tr>
              <a:tr h="329331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управление домом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823329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 потребителей на начало периода по содержанию и текущему ремонту ОИ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271 176, 46  руб.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14348" y="4406582"/>
          <a:ext cx="8286808" cy="2451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195"/>
                <a:gridCol w="4117343"/>
                <a:gridCol w="2762270"/>
              </a:tblGrid>
              <a:tr h="347037">
                <a:tc gridSpan="3"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Получено денежных средств</a:t>
                      </a:r>
                      <a:r>
                        <a:rPr lang="ru-RU" sz="2000" baseline="0" dirty="0" smtClean="0"/>
                        <a:t> от собственников </a:t>
                      </a:r>
                      <a:endParaRPr lang="ru-RU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00698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2 065 115, 72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844407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 Денежных средств от собственников / нанимателей помещений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2 065 115, 72 руб.</a:t>
                      </a:r>
                      <a:endParaRPr lang="ru-RU" dirty="0"/>
                    </a:p>
                  </a:txBody>
                  <a:tcPr/>
                </a:tc>
              </a:tr>
              <a:tr h="150167"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</a:t>
                      </a:r>
                      <a:r>
                        <a:rPr lang="ru-RU" baseline="0" dirty="0" smtClean="0"/>
                        <a:t> потребителей на конец периода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408 048, 50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ПО ФХД за 2015 год </a:t>
            </a:r>
            <a:br>
              <a:rPr lang="ru-RU" dirty="0" smtClean="0"/>
            </a:br>
            <a:r>
              <a:rPr lang="ru-RU" dirty="0" smtClean="0"/>
              <a:t>Пояркова 21/1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20" y="1714488"/>
          <a:ext cx="8572560" cy="4836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459"/>
                <a:gridCol w="2571212"/>
                <a:gridCol w="2427627"/>
                <a:gridCol w="3186262"/>
              </a:tblGrid>
              <a:tr h="911634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Годовая плановая стоимость работ услуг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Годовая фактическая стоимость работ услуг (руб.)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жилищного фонда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687 588, 69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810 537, 03 </a:t>
                      </a:r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электрооборудования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167 923, 69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181 744, 57 </a:t>
                      </a:r>
                      <a:endParaRPr lang="ru-RU" dirty="0"/>
                    </a:p>
                  </a:txBody>
                  <a:tcPr/>
                </a:tc>
              </a:tr>
              <a:tr h="36465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двора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181 053, 53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196 314, 08 </a:t>
                      </a:r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мест общего пользования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345 522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363 949, 84 </a:t>
                      </a:r>
                      <a:endParaRPr lang="ru-RU" dirty="0"/>
                    </a:p>
                  </a:txBody>
                  <a:tcPr/>
                </a:tc>
              </a:tr>
              <a:tr h="1117601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Сумма произведенного</a:t>
                      </a:r>
                      <a:r>
                        <a:rPr lang="ru-RU" baseline="0" dirty="0" smtClean="0"/>
                        <a:t> перерасчета по качеству работ услуг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ПО ФХД за 2015 год </a:t>
            </a:r>
            <a:br>
              <a:rPr lang="ru-RU" dirty="0" smtClean="0"/>
            </a:br>
            <a:r>
              <a:rPr lang="ru-RU" dirty="0" smtClean="0"/>
              <a:t>Пояркова 21/1  по КУ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1" y="1571612"/>
          <a:ext cx="8715435" cy="4832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605"/>
                <a:gridCol w="2422840"/>
                <a:gridCol w="2071732"/>
                <a:gridCol w="1850241"/>
                <a:gridCol w="1852017"/>
              </a:tblGrid>
              <a:tr h="949088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№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Вид КУ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Начислено потребителям КУ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 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Оплачено </a:t>
                      </a:r>
                    </a:p>
                    <a:p>
                      <a:r>
                        <a:rPr lang="ru-RU" sz="1600" dirty="0" smtClean="0"/>
                        <a:t>Потребителями </a:t>
                      </a:r>
                    </a:p>
                    <a:p>
                      <a:r>
                        <a:rPr lang="ru-RU" sz="1600" dirty="0" smtClean="0"/>
                        <a:t>КУ </a:t>
                      </a:r>
                    </a:p>
                    <a:p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Задолженность</a:t>
                      </a:r>
                    </a:p>
                    <a:p>
                      <a:r>
                        <a:rPr lang="ru-RU" sz="1600" dirty="0" smtClean="0"/>
                        <a:t>Потребителей по КУ </a:t>
                      </a:r>
                    </a:p>
                    <a:p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</a:t>
                      </a:r>
                      <a:r>
                        <a:rPr lang="ru-RU" sz="1600" baseline="0" dirty="0" smtClean="0"/>
                        <a:t> </a:t>
                      </a:r>
                      <a:endParaRPr lang="ru-RU" sz="1600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302 210, 19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285 420, 85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42 777, 55 </a:t>
                      </a:r>
                      <a:endParaRPr lang="ru-RU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473 757, 21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452 083,</a:t>
                      </a:r>
                      <a:r>
                        <a:rPr lang="ru-RU" baseline="0" dirty="0" smtClean="0"/>
                        <a:t> 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38 309,</a:t>
                      </a:r>
                      <a:r>
                        <a:rPr lang="ru-RU" baseline="0" dirty="0" smtClean="0"/>
                        <a:t> 81</a:t>
                      </a:r>
                      <a:endParaRPr lang="ru-RU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2 921 511, 89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2 769 616, 72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542 702, 31</a:t>
                      </a:r>
                      <a:endParaRPr lang="ru-RU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291 360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272 063, 94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48 493, 27</a:t>
                      </a:r>
                      <a:endParaRPr lang="ru-RU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1 108 536, 52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1 049 739, 38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186 368, 91</a:t>
                      </a:r>
                      <a:endParaRPr lang="ru-RU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ГАЗ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230 687, 02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212 999, 32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44 468, 55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ПО ФХД за 2015 год </a:t>
            </a:r>
            <a:br>
              <a:rPr lang="ru-RU" dirty="0" smtClean="0"/>
            </a:br>
            <a:r>
              <a:rPr lang="ru-RU" dirty="0" smtClean="0"/>
              <a:t>Пояркова 21/1  по КУ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0" y="1643050"/>
          <a:ext cx="8929720" cy="48368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232"/>
                <a:gridCol w="2047350"/>
                <a:gridCol w="1750657"/>
                <a:gridCol w="1563493"/>
                <a:gridCol w="1564994"/>
                <a:gridCol w="1564994"/>
              </a:tblGrid>
              <a:tr h="94658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№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Вид КУ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Общий</a:t>
                      </a:r>
                      <a:r>
                        <a:rPr lang="ru-RU" sz="1600" baseline="0" dirty="0" smtClean="0"/>
                        <a:t> объем потребления </a:t>
                      </a:r>
                    </a:p>
                    <a:p>
                      <a:r>
                        <a:rPr lang="ru-RU" sz="1600" baseline="0" dirty="0" smtClean="0"/>
                        <a:t>(</a:t>
                      </a:r>
                      <a:r>
                        <a:rPr lang="ru-RU" sz="1600" baseline="0" dirty="0" err="1" smtClean="0"/>
                        <a:t>нат</a:t>
                      </a:r>
                      <a:r>
                        <a:rPr lang="ru-RU" sz="1600" baseline="0" dirty="0" smtClean="0"/>
                        <a:t>. </a:t>
                      </a:r>
                      <a:r>
                        <a:rPr lang="ru-RU" sz="1600" baseline="0" dirty="0" err="1" smtClean="0"/>
                        <a:t>выр</a:t>
                      </a:r>
                      <a:r>
                        <a:rPr lang="ru-RU" sz="1600" baseline="0" dirty="0" smtClean="0"/>
                        <a:t>)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Общий объем потребления </a:t>
                      </a:r>
                    </a:p>
                    <a:p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Оплачено поставщику  </a:t>
                      </a:r>
                    </a:p>
                    <a:p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Задолженность перед поставщиком </a:t>
                      </a:r>
                    </a:p>
                    <a:p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 </a:t>
                      </a:r>
                      <a:endParaRPr lang="ru-RU" sz="1600" dirty="0"/>
                    </a:p>
                  </a:txBody>
                  <a:tcPr/>
                </a:tc>
              </a:tr>
              <a:tr h="625985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18 120, 94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490 434, 88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549 943,</a:t>
                      </a:r>
                      <a:r>
                        <a:rPr lang="ru-RU" baseline="0" dirty="0" smtClean="0"/>
                        <a:t> 81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283 540, 82</a:t>
                      </a:r>
                      <a:endParaRPr lang="ru-RU" dirty="0"/>
                    </a:p>
                  </a:txBody>
                  <a:tcPr/>
                </a:tc>
              </a:tr>
              <a:tr h="625985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8 168, 33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815</a:t>
                      </a:r>
                      <a:r>
                        <a:rPr lang="ru-RU" baseline="0" dirty="0" smtClean="0"/>
                        <a:t> 169, 63 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996 930, 50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r>
                        <a:rPr lang="ru-RU" baseline="0" dirty="0" smtClean="0"/>
                        <a:t> 126, 80</a:t>
                      </a:r>
                      <a:endParaRPr lang="ru-RU" dirty="0"/>
                    </a:p>
                  </a:txBody>
                  <a:tcPr/>
                </a:tc>
              </a:tr>
              <a:tr h="625985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1 941, 49 </a:t>
                      </a:r>
                      <a:r>
                        <a:rPr lang="ru-RU" dirty="0" err="1" smtClean="0"/>
                        <a:t>гкал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2 131 207, 45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1 954 796, 77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182</a:t>
                      </a:r>
                      <a:r>
                        <a:rPr lang="ru-RU" baseline="0" dirty="0" smtClean="0"/>
                        <a:t> 173, 78</a:t>
                      </a:r>
                      <a:r>
                        <a:rPr lang="ru-RU" dirty="0" smtClean="0"/>
                        <a:t> </a:t>
                      </a:r>
                    </a:p>
                  </a:txBody>
                  <a:tcPr/>
                </a:tc>
              </a:tr>
              <a:tr h="625985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10 787, 19 </a:t>
                      </a:r>
                      <a:r>
                        <a:rPr lang="ru-RU" baseline="0" dirty="0" smtClean="0"/>
                        <a:t>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438 616, 35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474 343, 78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86 084, 54</a:t>
                      </a:r>
                      <a:endParaRPr lang="ru-RU" dirty="0"/>
                    </a:p>
                  </a:txBody>
                  <a:tcPr/>
                </a:tc>
              </a:tr>
              <a:tr h="638395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233 641 </a:t>
                      </a:r>
                      <a:r>
                        <a:rPr lang="ru-RU" baseline="0" dirty="0" err="1" smtClean="0"/>
                        <a:t>квт</a:t>
                      </a:r>
                      <a:r>
                        <a:rPr lang="ru-RU" baseline="0" dirty="0" smtClean="0"/>
                        <a:t>/ч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1 122032, 37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1 274 829, 87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7 758,39</a:t>
                      </a:r>
                      <a:endParaRPr lang="ru-RU" dirty="0"/>
                    </a:p>
                  </a:txBody>
                  <a:tcPr/>
                </a:tc>
              </a:tr>
              <a:tr h="625985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ГАЗ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31 409, 20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250 645, 43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247 680,</a:t>
                      </a:r>
                      <a:r>
                        <a:rPr lang="ru-RU" baseline="0" dirty="0" smtClean="0"/>
                        <a:t> 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35 240, 05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ПО ФХД за 2015 год </a:t>
            </a:r>
            <a:br>
              <a:rPr lang="ru-RU" dirty="0" smtClean="0"/>
            </a:br>
            <a:r>
              <a:rPr lang="ru-RU" dirty="0" smtClean="0"/>
              <a:t>Пояркова 23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42910" y="1357298"/>
          <a:ext cx="8286808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195"/>
                <a:gridCol w="4117343"/>
                <a:gridCol w="2762270"/>
              </a:tblGrid>
              <a:tr h="631219">
                <a:tc gridSpan="3"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Общая</a:t>
                      </a:r>
                      <a:r>
                        <a:rPr lang="ru-RU" sz="2000" baseline="0" dirty="0" smtClean="0"/>
                        <a:t> информация о начислении за услуги (работы) по содержанию и текущему ремонту 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5788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2 795 688, 44 руб. </a:t>
                      </a:r>
                      <a:endParaRPr lang="ru-RU" dirty="0"/>
                    </a:p>
                  </a:txBody>
                  <a:tcPr/>
                </a:tc>
              </a:tr>
              <a:tr h="35788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содержание дома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1 740 684, 76  руб.</a:t>
                      </a:r>
                      <a:endParaRPr lang="ru-RU" dirty="0"/>
                    </a:p>
                  </a:txBody>
                  <a:tcPr/>
                </a:tc>
              </a:tr>
              <a:tr h="35788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текущий ремонт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1 055 003, 68 р</a:t>
                      </a:r>
                      <a:r>
                        <a:rPr lang="ru-RU" baseline="0" dirty="0" smtClean="0"/>
                        <a:t>уб. </a:t>
                      </a:r>
                      <a:endParaRPr lang="ru-RU" dirty="0"/>
                    </a:p>
                  </a:txBody>
                  <a:tcPr/>
                </a:tc>
              </a:tr>
              <a:tr h="329331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управление домом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823329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 потребителей на начало периода по содержанию и текущему ремонту ОИ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337 167, 65   руб.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14348" y="4406582"/>
          <a:ext cx="8286808" cy="2451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195"/>
                <a:gridCol w="4117343"/>
                <a:gridCol w="2762270"/>
              </a:tblGrid>
              <a:tr h="347037">
                <a:tc gridSpan="3"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Получено денежных средств</a:t>
                      </a:r>
                      <a:r>
                        <a:rPr lang="ru-RU" sz="2000" baseline="0" dirty="0" smtClean="0"/>
                        <a:t> от собственников </a:t>
                      </a:r>
                      <a:endParaRPr lang="ru-RU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00698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2 754 163, 46</a:t>
                      </a:r>
                      <a:r>
                        <a:rPr lang="ru-RU" baseline="0" dirty="0" smtClean="0"/>
                        <a:t> руб. </a:t>
                      </a:r>
                      <a:endParaRPr lang="ru-RU" dirty="0"/>
                    </a:p>
                  </a:txBody>
                  <a:tcPr/>
                </a:tc>
              </a:tr>
              <a:tr h="844407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 Денежных средств от собственников / нанимателей помещений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2 754 163, 46 руб.</a:t>
                      </a:r>
                      <a:endParaRPr lang="ru-RU" dirty="0"/>
                    </a:p>
                  </a:txBody>
                  <a:tcPr/>
                </a:tc>
              </a:tr>
              <a:tr h="150167"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</a:t>
                      </a:r>
                      <a:r>
                        <a:rPr lang="ru-RU" baseline="0" dirty="0" smtClean="0"/>
                        <a:t> потребителей на конец периода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378 692, 63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ПО ФХД за 2015 год </a:t>
            </a:r>
            <a:br>
              <a:rPr lang="ru-RU" dirty="0" smtClean="0"/>
            </a:br>
            <a:r>
              <a:rPr lang="ru-RU" dirty="0" smtClean="0"/>
              <a:t>Пояркова 23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20" y="1714488"/>
          <a:ext cx="8572560" cy="4836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459"/>
                <a:gridCol w="2571212"/>
                <a:gridCol w="2427627"/>
                <a:gridCol w="3186262"/>
              </a:tblGrid>
              <a:tr h="911634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Годовая плановая стоимость работ услуг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Годовая фактическая стоимость работ услуг (руб.)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жилищного фонда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898 365, 60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1 059 003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электрооборудования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219 399, 84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237 457, 44 </a:t>
                      </a:r>
                      <a:endParaRPr lang="ru-RU" dirty="0"/>
                    </a:p>
                  </a:txBody>
                  <a:tcPr/>
                </a:tc>
              </a:tr>
              <a:tr h="36465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двора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236 554, 56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256 493, 16 </a:t>
                      </a:r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мест общего пользования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451 440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475 516, 80 </a:t>
                      </a:r>
                      <a:endParaRPr lang="ru-RU" dirty="0"/>
                    </a:p>
                  </a:txBody>
                  <a:tcPr/>
                </a:tc>
              </a:tr>
              <a:tr h="1117601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Сумма произведенного</a:t>
                      </a:r>
                      <a:r>
                        <a:rPr lang="ru-RU" baseline="0" dirty="0" smtClean="0"/>
                        <a:t> перерасчета по качеству работ услуг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ПО ФХД за 2015 год </a:t>
            </a:r>
            <a:br>
              <a:rPr lang="ru-RU" dirty="0" smtClean="0"/>
            </a:br>
            <a:r>
              <a:rPr lang="ru-RU" dirty="0" smtClean="0"/>
              <a:t>Пояркова 23 по КУ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1" y="1571612"/>
          <a:ext cx="8715435" cy="4832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605"/>
                <a:gridCol w="2422840"/>
                <a:gridCol w="2071732"/>
                <a:gridCol w="1850241"/>
                <a:gridCol w="1852017"/>
              </a:tblGrid>
              <a:tr h="949088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№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Вид КУ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Начислено потребителям КУ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 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Оплачено </a:t>
                      </a:r>
                    </a:p>
                    <a:p>
                      <a:r>
                        <a:rPr lang="ru-RU" sz="1600" dirty="0" smtClean="0"/>
                        <a:t>Потребителями </a:t>
                      </a:r>
                    </a:p>
                    <a:p>
                      <a:r>
                        <a:rPr lang="ru-RU" sz="1600" dirty="0" smtClean="0"/>
                        <a:t>КУ </a:t>
                      </a:r>
                    </a:p>
                    <a:p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Задолженность</a:t>
                      </a:r>
                    </a:p>
                    <a:p>
                      <a:r>
                        <a:rPr lang="ru-RU" sz="1600" dirty="0" smtClean="0"/>
                        <a:t>Потребителей по КУ </a:t>
                      </a:r>
                    </a:p>
                    <a:p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</a:t>
                      </a:r>
                      <a:r>
                        <a:rPr lang="ru-RU" sz="1600" baseline="0" dirty="0" smtClean="0"/>
                        <a:t> </a:t>
                      </a:r>
                      <a:endParaRPr lang="ru-RU" sz="1600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296 743, 60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294 934, 41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21 898, 66</a:t>
                      </a:r>
                      <a:endParaRPr lang="ru-RU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387 206, 80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422 027, 97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1 647,</a:t>
                      </a:r>
                      <a:r>
                        <a:rPr lang="ru-RU" baseline="0" dirty="0" smtClean="0"/>
                        <a:t> 53</a:t>
                      </a:r>
                      <a:endParaRPr lang="ru-RU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3 761</a:t>
                      </a:r>
                      <a:r>
                        <a:rPr lang="ru-RU" baseline="0" dirty="0" smtClean="0"/>
                        <a:t> 313, 33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3 623 565, 29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540 386, 08</a:t>
                      </a:r>
                      <a:endParaRPr lang="ru-RU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301 954, 47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293 413, 70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25 182, 32</a:t>
                      </a:r>
                      <a:endParaRPr lang="ru-RU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1 207 108, 42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1 144 854, 71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159 973, 68</a:t>
                      </a:r>
                      <a:endParaRPr lang="ru-RU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ГАЗ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2 772, 01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3 575,12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726, 61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деятельности службы АДС за 2015 год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214282" y="1500174"/>
          <a:ext cx="3857652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Диаграмма 3"/>
          <p:cNvGraphicFramePr/>
          <p:nvPr/>
        </p:nvGraphicFramePr>
        <p:xfrm>
          <a:off x="4643438" y="1500174"/>
          <a:ext cx="4214842" cy="2500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2143108" y="4143380"/>
          <a:ext cx="5000660" cy="2500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ПО ФХД за 2015 год </a:t>
            </a:r>
            <a:br>
              <a:rPr lang="ru-RU" dirty="0" smtClean="0"/>
            </a:br>
            <a:r>
              <a:rPr lang="ru-RU" dirty="0" smtClean="0"/>
              <a:t>Пояркова 23  по КУ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0" y="1643050"/>
          <a:ext cx="8929720" cy="48368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232"/>
                <a:gridCol w="2047350"/>
                <a:gridCol w="1750657"/>
                <a:gridCol w="1563493"/>
                <a:gridCol w="1564994"/>
                <a:gridCol w="1564994"/>
              </a:tblGrid>
              <a:tr h="94658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№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Вид КУ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Общий</a:t>
                      </a:r>
                      <a:r>
                        <a:rPr lang="ru-RU" sz="1600" baseline="0" dirty="0" smtClean="0"/>
                        <a:t> объем потребления </a:t>
                      </a:r>
                    </a:p>
                    <a:p>
                      <a:r>
                        <a:rPr lang="ru-RU" sz="1600" baseline="0" dirty="0" smtClean="0"/>
                        <a:t>(</a:t>
                      </a:r>
                      <a:r>
                        <a:rPr lang="ru-RU" sz="1600" baseline="0" dirty="0" err="1" smtClean="0"/>
                        <a:t>нат</a:t>
                      </a:r>
                      <a:r>
                        <a:rPr lang="ru-RU" sz="1600" baseline="0" dirty="0" smtClean="0"/>
                        <a:t>. </a:t>
                      </a:r>
                      <a:r>
                        <a:rPr lang="ru-RU" sz="1600" baseline="0" dirty="0" err="1" smtClean="0"/>
                        <a:t>выр</a:t>
                      </a:r>
                      <a:r>
                        <a:rPr lang="ru-RU" sz="1600" baseline="0" dirty="0" smtClean="0"/>
                        <a:t>)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Общий объем потребления </a:t>
                      </a:r>
                    </a:p>
                    <a:p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Оплачено поставщику  </a:t>
                      </a:r>
                    </a:p>
                    <a:p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Задолженность перед поставщиком </a:t>
                      </a:r>
                    </a:p>
                    <a:p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 </a:t>
                      </a:r>
                      <a:endParaRPr lang="ru-RU" sz="1600" dirty="0"/>
                    </a:p>
                  </a:txBody>
                  <a:tcPr/>
                </a:tc>
              </a:tr>
              <a:tr h="625985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12 809, 16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347 836, 98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390 043, 20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201 099, 04</a:t>
                      </a:r>
                      <a:endParaRPr lang="ru-RU" dirty="0"/>
                    </a:p>
                  </a:txBody>
                  <a:tcPr/>
                </a:tc>
              </a:tr>
              <a:tr h="625985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7 206, 52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718 486, 98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698</a:t>
                      </a:r>
                      <a:r>
                        <a:rPr lang="ru-RU" baseline="0" dirty="0" smtClean="0"/>
                        <a:t> 506, 87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71 528, 60</a:t>
                      </a:r>
                      <a:endParaRPr lang="ru-RU" dirty="0"/>
                    </a:p>
                  </a:txBody>
                  <a:tcPr/>
                </a:tc>
              </a:tr>
              <a:tr h="625985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1 398, 56  </a:t>
                      </a:r>
                      <a:r>
                        <a:rPr lang="ru-RU" dirty="0" err="1" smtClean="0"/>
                        <a:t>гкал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2 120 269, 10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2 097</a:t>
                      </a:r>
                      <a:r>
                        <a:rPr lang="ru-RU" baseline="0" dirty="0" smtClean="0"/>
                        <a:t> 596, 64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28 703, 16</a:t>
                      </a:r>
                    </a:p>
                  </a:txBody>
                  <a:tcPr/>
                </a:tc>
              </a:tr>
              <a:tr h="625985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6 415, 96 </a:t>
                      </a:r>
                      <a:r>
                        <a:rPr lang="ru-RU" baseline="0" dirty="0" smtClean="0"/>
                        <a:t>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262 717, 78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284 117, 41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51 562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638395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270 829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квт</a:t>
                      </a:r>
                      <a:r>
                        <a:rPr lang="ru-RU" baseline="0" dirty="0" smtClean="0"/>
                        <a:t>/ч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1 288 375, 49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1 389 302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52 040, 59</a:t>
                      </a:r>
                      <a:endParaRPr lang="ru-RU" dirty="0"/>
                    </a:p>
                  </a:txBody>
                  <a:tcPr/>
                </a:tc>
              </a:tr>
              <a:tr h="625985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ГАЗ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2 422, 12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19 559, 91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19 328, 52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2 750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ПО ФХД за 2015 год </a:t>
            </a:r>
            <a:br>
              <a:rPr lang="ru-RU" dirty="0" smtClean="0"/>
            </a:br>
            <a:r>
              <a:rPr lang="ru-RU" dirty="0" smtClean="0"/>
              <a:t>Ломоносова 29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42910" y="1357298"/>
          <a:ext cx="8286808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195"/>
                <a:gridCol w="4117343"/>
                <a:gridCol w="2762270"/>
              </a:tblGrid>
              <a:tr h="631219">
                <a:tc gridSpan="3"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Общая</a:t>
                      </a:r>
                      <a:r>
                        <a:rPr lang="ru-RU" sz="2000" baseline="0" dirty="0" smtClean="0"/>
                        <a:t> информация о начислении за услуги (работы) по содержанию и текущему ремонту 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5788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2 754 191, 83 руб. </a:t>
                      </a:r>
                      <a:endParaRPr lang="ru-RU" dirty="0"/>
                    </a:p>
                  </a:txBody>
                  <a:tcPr/>
                </a:tc>
              </a:tr>
              <a:tr h="35788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содержание дома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1 726</a:t>
                      </a:r>
                      <a:r>
                        <a:rPr lang="ru-RU" baseline="0" dirty="0" smtClean="0"/>
                        <a:t> 895, 16 </a:t>
                      </a:r>
                      <a:r>
                        <a:rPr lang="ru-RU" dirty="0" smtClean="0"/>
                        <a:t>руб.</a:t>
                      </a:r>
                      <a:endParaRPr lang="ru-RU" dirty="0"/>
                    </a:p>
                  </a:txBody>
                  <a:tcPr/>
                </a:tc>
              </a:tr>
              <a:tr h="35788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текущий ремонт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1 027</a:t>
                      </a:r>
                      <a:r>
                        <a:rPr lang="ru-RU" baseline="0" dirty="0" smtClean="0"/>
                        <a:t> 296, 67 </a:t>
                      </a:r>
                      <a:r>
                        <a:rPr lang="ru-RU" dirty="0" smtClean="0"/>
                        <a:t>р</a:t>
                      </a:r>
                      <a:r>
                        <a:rPr lang="ru-RU" baseline="0" dirty="0" smtClean="0"/>
                        <a:t>уб. </a:t>
                      </a:r>
                      <a:endParaRPr lang="ru-RU" dirty="0"/>
                    </a:p>
                  </a:txBody>
                  <a:tcPr/>
                </a:tc>
              </a:tr>
              <a:tr h="329331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управление домом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823329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 потребителей на начало периода по содержанию и текущему ремонту ОИ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208 684, 75 руб.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10" y="4406582"/>
          <a:ext cx="8286808" cy="2451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195"/>
                <a:gridCol w="4117343"/>
                <a:gridCol w="2762270"/>
              </a:tblGrid>
              <a:tr h="347037">
                <a:tc gridSpan="3"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Получено денежных средств</a:t>
                      </a:r>
                      <a:r>
                        <a:rPr lang="ru-RU" sz="2000" baseline="0" dirty="0" smtClean="0"/>
                        <a:t> от собственников </a:t>
                      </a:r>
                      <a:endParaRPr lang="ru-RU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00698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2 652 281</a:t>
                      </a:r>
                      <a:r>
                        <a:rPr lang="ru-RU" baseline="0" dirty="0" smtClean="0"/>
                        <a:t> руб. </a:t>
                      </a:r>
                      <a:endParaRPr lang="ru-RU" dirty="0"/>
                    </a:p>
                  </a:txBody>
                  <a:tcPr/>
                </a:tc>
              </a:tr>
              <a:tr h="844407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 Денежных средств от собственников / нанимателей помещений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2 652 281  руб.</a:t>
                      </a:r>
                      <a:endParaRPr lang="ru-RU" dirty="0"/>
                    </a:p>
                  </a:txBody>
                  <a:tcPr/>
                </a:tc>
              </a:tr>
              <a:tr h="150167"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</a:t>
                      </a:r>
                      <a:r>
                        <a:rPr lang="ru-RU" baseline="0" dirty="0" smtClean="0"/>
                        <a:t> потребителей на конец периода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310 595, 58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ПО ФХД за 2015 год </a:t>
            </a:r>
            <a:br>
              <a:rPr lang="ru-RU" dirty="0" smtClean="0"/>
            </a:br>
            <a:r>
              <a:rPr lang="ru-RU" dirty="0" smtClean="0"/>
              <a:t>Ломоносова 29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20" y="1714488"/>
          <a:ext cx="8572560" cy="4836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459"/>
                <a:gridCol w="2571212"/>
                <a:gridCol w="2427627"/>
                <a:gridCol w="3186262"/>
              </a:tblGrid>
              <a:tr h="911634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Годовая плановая стоимость работ услуг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Годовая фактическая стоимость работ услуг (руб.)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жилищного фонда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855 663, 53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1 008 629, 98</a:t>
                      </a:r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электрооборудования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209</a:t>
                      </a:r>
                      <a:r>
                        <a:rPr lang="ru-RU" baseline="0" dirty="0" smtClean="0"/>
                        <a:t> 963, 77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226</a:t>
                      </a:r>
                      <a:r>
                        <a:rPr lang="ru-RU" baseline="0" dirty="0" smtClean="0"/>
                        <a:t> 162, 43 </a:t>
                      </a:r>
                      <a:endParaRPr lang="ru-RU" dirty="0"/>
                    </a:p>
                  </a:txBody>
                  <a:tcPr/>
                </a:tc>
              </a:tr>
              <a:tr h="36465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двора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225 302, 50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244 292, 69</a:t>
                      </a:r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мест общего пользования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429 966, 60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452 898, 15 </a:t>
                      </a:r>
                      <a:endParaRPr lang="ru-RU" dirty="0"/>
                    </a:p>
                  </a:txBody>
                  <a:tcPr/>
                </a:tc>
              </a:tr>
              <a:tr h="1117601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Сумма произведенного</a:t>
                      </a:r>
                      <a:r>
                        <a:rPr lang="ru-RU" baseline="0" dirty="0" smtClean="0"/>
                        <a:t> перерасчета по качеству работ услуг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ПО ФХД за 2015 год </a:t>
            </a:r>
            <a:br>
              <a:rPr lang="ru-RU" dirty="0" smtClean="0"/>
            </a:br>
            <a:r>
              <a:rPr lang="ru-RU" dirty="0" smtClean="0"/>
              <a:t>Ломоносова 29 по КУ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1" y="1571612"/>
          <a:ext cx="8715435" cy="4832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605"/>
                <a:gridCol w="2422840"/>
                <a:gridCol w="2071732"/>
                <a:gridCol w="1850241"/>
                <a:gridCol w="1852017"/>
              </a:tblGrid>
              <a:tr h="949088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№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Вид КУ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Начислено потребителям КУ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 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Оплачено </a:t>
                      </a:r>
                    </a:p>
                    <a:p>
                      <a:r>
                        <a:rPr lang="ru-RU" sz="1600" dirty="0" smtClean="0"/>
                        <a:t>Потребителями </a:t>
                      </a:r>
                    </a:p>
                    <a:p>
                      <a:r>
                        <a:rPr lang="ru-RU" sz="1600" dirty="0" smtClean="0"/>
                        <a:t>КУ </a:t>
                      </a:r>
                    </a:p>
                    <a:p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Задолженность</a:t>
                      </a:r>
                    </a:p>
                    <a:p>
                      <a:r>
                        <a:rPr lang="ru-RU" sz="1600" dirty="0" smtClean="0"/>
                        <a:t>Потребителей по КУ </a:t>
                      </a:r>
                    </a:p>
                    <a:p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</a:t>
                      </a:r>
                      <a:r>
                        <a:rPr lang="ru-RU" sz="1600" baseline="0" dirty="0" smtClean="0"/>
                        <a:t> </a:t>
                      </a:r>
                      <a:endParaRPr lang="ru-RU" sz="1600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379 563, 06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370 046,</a:t>
                      </a:r>
                      <a:r>
                        <a:rPr lang="ru-RU" baseline="0" dirty="0" smtClean="0"/>
                        <a:t> 86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23 828, 96</a:t>
                      </a:r>
                      <a:endParaRPr lang="ru-RU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636 343, 27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612 738, 49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52 344, 61</a:t>
                      </a:r>
                      <a:endParaRPr lang="ru-RU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3 329 377, 98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3 284 640, 79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356 791, 61</a:t>
                      </a:r>
                      <a:endParaRPr lang="ru-RU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333 785, 43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323 684, 57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6 927, 35</a:t>
                      </a:r>
                      <a:endParaRPr lang="ru-RU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1 424 346, 91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1 337 426, 38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155 366, 63</a:t>
                      </a:r>
                      <a:endParaRPr lang="ru-RU" dirty="0"/>
                    </a:p>
                  </a:txBody>
                  <a:tcPr/>
                </a:tc>
              </a:tr>
              <a:tr h="627637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ГАЗ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93 118, 17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93 737, 07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6 692, 20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ПО ФХД за 2015 год </a:t>
            </a:r>
            <a:br>
              <a:rPr lang="ru-RU" dirty="0" smtClean="0"/>
            </a:br>
            <a:r>
              <a:rPr lang="ru-RU" dirty="0" smtClean="0"/>
              <a:t>Ломоносова 29 по КУ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0" y="1643050"/>
          <a:ext cx="8929720" cy="48368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232"/>
                <a:gridCol w="2047350"/>
                <a:gridCol w="1750657"/>
                <a:gridCol w="1563493"/>
                <a:gridCol w="1564994"/>
                <a:gridCol w="1564994"/>
              </a:tblGrid>
              <a:tr h="94658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№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Вид КУ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Общий</a:t>
                      </a:r>
                      <a:r>
                        <a:rPr lang="ru-RU" sz="1600" baseline="0" dirty="0" smtClean="0"/>
                        <a:t> объем потребления </a:t>
                      </a:r>
                    </a:p>
                    <a:p>
                      <a:r>
                        <a:rPr lang="ru-RU" sz="1600" baseline="0" dirty="0" smtClean="0"/>
                        <a:t>(</a:t>
                      </a:r>
                      <a:r>
                        <a:rPr lang="ru-RU" sz="1600" baseline="0" dirty="0" err="1" smtClean="0"/>
                        <a:t>нат</a:t>
                      </a:r>
                      <a:r>
                        <a:rPr lang="ru-RU" sz="1600" baseline="0" dirty="0" smtClean="0"/>
                        <a:t>. </a:t>
                      </a:r>
                      <a:r>
                        <a:rPr lang="ru-RU" sz="1600" baseline="0" dirty="0" err="1" smtClean="0"/>
                        <a:t>выр</a:t>
                      </a:r>
                      <a:r>
                        <a:rPr lang="ru-RU" sz="1600" baseline="0" dirty="0" smtClean="0"/>
                        <a:t>)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Общий объем потребления </a:t>
                      </a:r>
                    </a:p>
                    <a:p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Оплачено поставщику  </a:t>
                      </a:r>
                    </a:p>
                    <a:p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Задолженность перед поставщиком </a:t>
                      </a:r>
                    </a:p>
                    <a:p>
                      <a:r>
                        <a:rPr lang="ru-RU" sz="1600" dirty="0" smtClean="0"/>
                        <a:t>(</a:t>
                      </a:r>
                      <a:r>
                        <a:rPr lang="ru-RU" sz="1600" dirty="0" err="1" smtClean="0"/>
                        <a:t>руб</a:t>
                      </a:r>
                      <a:r>
                        <a:rPr lang="ru-RU" sz="1600" dirty="0" smtClean="0"/>
                        <a:t>) </a:t>
                      </a:r>
                      <a:endParaRPr lang="ru-RU" sz="1600" dirty="0"/>
                    </a:p>
                  </a:txBody>
                  <a:tcPr/>
                </a:tc>
              </a:tr>
              <a:tr h="625985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15 434, 70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418 006, 88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468 727, 46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241 667, 18</a:t>
                      </a:r>
                      <a:endParaRPr lang="ru-RU" dirty="0"/>
                    </a:p>
                  </a:txBody>
                  <a:tcPr/>
                </a:tc>
              </a:tr>
              <a:tr h="625985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6 304, 94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636 342, 39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519 432, 16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115 653,  25</a:t>
                      </a:r>
                      <a:endParaRPr lang="ru-RU" dirty="0"/>
                    </a:p>
                  </a:txBody>
                  <a:tcPr/>
                </a:tc>
              </a:tr>
              <a:tr h="625985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1 566, 64 </a:t>
                      </a:r>
                      <a:r>
                        <a:rPr lang="ru-RU" dirty="0" err="1" smtClean="0"/>
                        <a:t>гкал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2 388 268, 94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2 137 007, 55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250 771, 46</a:t>
                      </a:r>
                    </a:p>
                  </a:txBody>
                  <a:tcPr/>
                </a:tc>
              </a:tr>
              <a:tr h="625985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10 580, 24 </a:t>
                      </a:r>
                      <a:r>
                        <a:rPr lang="ru-RU" baseline="0" dirty="0" smtClean="0"/>
                        <a:t>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432 354, 20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467 571, 54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84 855, 51</a:t>
                      </a:r>
                      <a:endParaRPr lang="ru-RU" dirty="0"/>
                    </a:p>
                  </a:txBody>
                  <a:tcPr/>
                </a:tc>
              </a:tr>
              <a:tr h="638395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265 638 </a:t>
                      </a:r>
                      <a:r>
                        <a:rPr lang="ru-RU" baseline="0" dirty="0" err="1" smtClean="0"/>
                        <a:t>квт</a:t>
                      </a:r>
                      <a:r>
                        <a:rPr lang="ru-RU" baseline="0" dirty="0" smtClean="0"/>
                        <a:t>/ч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1 258 814, 34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1 269</a:t>
                      </a:r>
                      <a:r>
                        <a:rPr lang="ru-RU" baseline="0" dirty="0" smtClean="0"/>
                        <a:t> 895, 46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29 608, 89</a:t>
                      </a:r>
                      <a:endParaRPr lang="ru-RU" dirty="0"/>
                    </a:p>
                  </a:txBody>
                  <a:tcPr/>
                </a:tc>
              </a:tr>
              <a:tr h="625985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ГАЗ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13 772, 69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109 906,</a:t>
                      </a:r>
                      <a:r>
                        <a:rPr lang="ru-RU" baseline="0" dirty="0" smtClean="0"/>
                        <a:t> 07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108 605, 97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15 452, 49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Сводный анализ </a:t>
            </a:r>
            <a:br>
              <a:rPr lang="ru-RU" dirty="0" smtClean="0"/>
            </a:br>
            <a:r>
              <a:rPr lang="ru-RU" dirty="0" smtClean="0"/>
              <a:t>по задолженности за КУ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20" y="1571612"/>
          <a:ext cx="8572528" cy="5154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18"/>
                <a:gridCol w="3500446"/>
                <a:gridCol w="2143132"/>
                <a:gridCol w="2143132"/>
              </a:tblGrid>
              <a:tr h="1263074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Адрес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 потребителей на начало периода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Задолженность потребителей на конец периода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599118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Пояркова 17/2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511 645, 13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558 660, 25</a:t>
                      </a:r>
                      <a:endParaRPr lang="ru-RU" dirty="0"/>
                    </a:p>
                  </a:txBody>
                  <a:tcPr/>
                </a:tc>
              </a:tr>
              <a:tr h="599118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Пояркова 19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445 550, 50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429</a:t>
                      </a:r>
                      <a:r>
                        <a:rPr lang="ru-RU" baseline="0" dirty="0" smtClean="0"/>
                        <a:t> 767, 53</a:t>
                      </a:r>
                      <a:endParaRPr lang="ru-RU" dirty="0"/>
                    </a:p>
                  </a:txBody>
                  <a:tcPr/>
                </a:tc>
              </a:tr>
              <a:tr h="69631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Пояркова 19/1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211 734, 40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277 497, 58</a:t>
                      </a:r>
                      <a:endParaRPr lang="ru-RU" dirty="0"/>
                    </a:p>
                  </a:txBody>
                  <a:tcPr/>
                </a:tc>
              </a:tr>
              <a:tr h="599118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Пояркова 21/1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616 980, 81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903 120, 40</a:t>
                      </a:r>
                      <a:endParaRPr lang="ru-RU" dirty="0"/>
                    </a:p>
                  </a:txBody>
                  <a:tcPr/>
                </a:tc>
              </a:tr>
              <a:tr h="599118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Пояркова 23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573 634, 23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748 361, 66</a:t>
                      </a:r>
                      <a:endParaRPr lang="ru-RU" dirty="0"/>
                    </a:p>
                  </a:txBody>
                  <a:tcPr/>
                </a:tc>
              </a:tr>
              <a:tr h="599118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Ломоносова 29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425 376, 45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588 566, 43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деятельности службы АДС за 2015 год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214282" y="1500174"/>
          <a:ext cx="3857652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/>
          <p:nvPr/>
        </p:nvGraphicFramePr>
        <p:xfrm>
          <a:off x="4643438" y="1500174"/>
          <a:ext cx="4214842" cy="2500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2143108" y="4143380"/>
          <a:ext cx="5000660" cy="2500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8153400" cy="990600"/>
          </a:xfrm>
        </p:spPr>
        <p:txBody>
          <a:bodyPr>
            <a:noAutofit/>
          </a:bodyPr>
          <a:lstStyle/>
          <a:p>
            <a:pPr algn="ctr"/>
            <a:r>
              <a:rPr lang="ru-RU" sz="2500" dirty="0" smtClean="0"/>
              <a:t>Сравнительный анализ по поступившим заявкам </a:t>
            </a:r>
            <a:br>
              <a:rPr lang="ru-RU" sz="2500" dirty="0" smtClean="0"/>
            </a:br>
            <a:r>
              <a:rPr lang="ru-RU" sz="2500" dirty="0" smtClean="0"/>
              <a:t>2013-2015 г.</a:t>
            </a:r>
            <a:br>
              <a:rPr lang="ru-RU" sz="2500" dirty="0" smtClean="0"/>
            </a:br>
            <a:r>
              <a:rPr lang="ru-RU" sz="2500" dirty="0" smtClean="0"/>
              <a:t>Пояркова 17/2 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graphicFrame>
        <p:nvGraphicFramePr>
          <p:cNvPr id="3" name="Содержимое 3"/>
          <p:cNvGraphicFramePr>
            <a:graphicFrameLocks/>
          </p:cNvGraphicFramePr>
          <p:nvPr/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153400" cy="990600"/>
          </a:xfrm>
        </p:spPr>
        <p:txBody>
          <a:bodyPr>
            <a:noAutofit/>
          </a:bodyPr>
          <a:lstStyle/>
          <a:p>
            <a:pPr algn="ctr"/>
            <a:r>
              <a:rPr lang="ru-RU" sz="2500" dirty="0" smtClean="0"/>
              <a:t>Сравнительный анализ по поступившим заявкам </a:t>
            </a:r>
            <a:br>
              <a:rPr lang="ru-RU" sz="2500" dirty="0" smtClean="0"/>
            </a:br>
            <a:r>
              <a:rPr lang="ru-RU" sz="2500" dirty="0" smtClean="0"/>
              <a:t>2013-2015 г.</a:t>
            </a:r>
            <a:br>
              <a:rPr lang="ru-RU" sz="2500" dirty="0" smtClean="0"/>
            </a:br>
            <a:r>
              <a:rPr lang="ru-RU" sz="2500" dirty="0" smtClean="0"/>
              <a:t>Пояркова 19</a:t>
            </a:r>
            <a:endParaRPr lang="ru-RU" sz="2500" dirty="0"/>
          </a:p>
        </p:txBody>
      </p:sp>
      <p:graphicFrame>
        <p:nvGraphicFramePr>
          <p:cNvPr id="3" name="Содержимое 3"/>
          <p:cNvGraphicFramePr>
            <a:graphicFrameLocks/>
          </p:cNvGraphicFramePr>
          <p:nvPr/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1000100" y="214290"/>
            <a:ext cx="7510458" cy="9906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Сравнительный анализ по поступившим заявкам </a:t>
            </a:r>
            <a:b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2013-2015 г.</a:t>
            </a:r>
            <a:b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Пояркова 19/1</a:t>
            </a:r>
            <a:endParaRPr kumimoji="0" lang="ru-RU" sz="25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1000100" y="214290"/>
            <a:ext cx="7510458" cy="9906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Сравнительный анализ по поступившим заявкам </a:t>
            </a:r>
            <a:b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2013-2015 г.</a:t>
            </a:r>
            <a:b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Пояркова 21/1</a:t>
            </a:r>
            <a:endParaRPr kumimoji="0" lang="ru-RU" sz="25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346</TotalTime>
  <Words>3885</Words>
  <Application>Microsoft Office PowerPoint</Application>
  <PresentationFormat>Экран (4:3)</PresentationFormat>
  <Paragraphs>1010</Paragraphs>
  <Slides>45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46" baseType="lpstr">
      <vt:lpstr>Обычная</vt:lpstr>
      <vt:lpstr>ОТЧЕТ ДЕЯТЕЛЬНОСТИ  ТСЖ «128 КВАРТАЛ» </vt:lpstr>
      <vt:lpstr>Оглавление </vt:lpstr>
      <vt:lpstr>Отчет деятельности службы АДС за 2015 год</vt:lpstr>
      <vt:lpstr>Отчет деятельности службы АДС за 2015 год</vt:lpstr>
      <vt:lpstr>Отчет деятельности службы АДС за 2015 год</vt:lpstr>
      <vt:lpstr>Сравнительный анализ по поступившим заявкам  2013-2015 г. Пояркова 17/2  </vt:lpstr>
      <vt:lpstr>Сравнительный анализ по поступившим заявкам  2013-2015 г. Пояркова 19</vt:lpstr>
      <vt:lpstr>Слайд 8</vt:lpstr>
      <vt:lpstr>Слайд 9</vt:lpstr>
      <vt:lpstr>Слайд 10</vt:lpstr>
      <vt:lpstr>Слайд 11</vt:lpstr>
      <vt:lpstr>Слайд 12</vt:lpstr>
      <vt:lpstr>Слайд 13</vt:lpstr>
      <vt:lpstr>Отчет деятельности по управлению, содержанию и текущему ремонту</vt:lpstr>
      <vt:lpstr>Отчет деятельности по управлению, содержанию и текущему ремонту</vt:lpstr>
      <vt:lpstr>Отчет деятельности по благоустройству и  сан. очистке Пояркова 17/2 и Пояркова 19/1</vt:lpstr>
      <vt:lpstr>Отчет деятельности по благоустройству и  сан. очистке Пояркова 19</vt:lpstr>
      <vt:lpstr>Отчет деятельности по благоустройству и  сан. очистке Пояркова 21/1</vt:lpstr>
      <vt:lpstr>Отчет деятельности по благоустройству и  сан. очистке Пояркова 23</vt:lpstr>
      <vt:lpstr>Отчет деятельности по благоустройству и  сан. очистке Ломоносова 29 </vt:lpstr>
      <vt:lpstr>ОТЧЕТ ПО ФХД за 2015 год  Пояркова 17/2 </vt:lpstr>
      <vt:lpstr>ОТЧЕТ ПО ФХД за 2015 год  Пояркова 17/2 </vt:lpstr>
      <vt:lpstr>ОТЧЕТ ПО ФХД за 2015 год  Пояркова 17/2 по КУ </vt:lpstr>
      <vt:lpstr>ОТЧЕТ ПО ФХД за 2015 год  Пояркова 17/2 по КУ </vt:lpstr>
      <vt:lpstr>ОТЧЕТ ПО ФХД за 2015 год  Пояркова 19</vt:lpstr>
      <vt:lpstr>ОТЧЕТ ПО ФХД за 2015 год  Пояркова 19</vt:lpstr>
      <vt:lpstr>ОТЧЕТ ПО ФХД за 2015 год  Пояркова 19  по КУ </vt:lpstr>
      <vt:lpstr>ОТЧЕТ ПО ФХД за 2015 год  Пояркова 19  по КУ </vt:lpstr>
      <vt:lpstr>ОТЧЕТ ПО ФХД за 2015 год  Пояркова 19/1 </vt:lpstr>
      <vt:lpstr>ОТЧЕТ ПО ФХД за 2015 год  Пояркова 19/1</vt:lpstr>
      <vt:lpstr>ОТЧЕТ ПО ФХД за 2015 год  Пояркова 19/1  по КУ </vt:lpstr>
      <vt:lpstr>ОТЧЕТ ПО ФХД за 2015 год  Пояркова 19/1  по КУ </vt:lpstr>
      <vt:lpstr>ОТЧЕТ ПО ФХД за 2015 год  Пояркова 21/1 </vt:lpstr>
      <vt:lpstr>ОТЧЕТ ПО ФХД за 2015 год  Пояркова 21/1</vt:lpstr>
      <vt:lpstr>ОТЧЕТ ПО ФХД за 2015 год  Пояркова 21/1  по КУ </vt:lpstr>
      <vt:lpstr>ОТЧЕТ ПО ФХД за 2015 год  Пояркова 21/1  по КУ </vt:lpstr>
      <vt:lpstr>ОТЧЕТ ПО ФХД за 2015 год  Пояркова 23 </vt:lpstr>
      <vt:lpstr>ОТЧЕТ ПО ФХД за 2015 год  Пояркова 23</vt:lpstr>
      <vt:lpstr>ОТЧЕТ ПО ФХД за 2015 год  Пояркова 23 по КУ </vt:lpstr>
      <vt:lpstr>ОТЧЕТ ПО ФХД за 2015 год  Пояркова 23  по КУ </vt:lpstr>
      <vt:lpstr>ОТЧЕТ ПО ФХД за 2015 год  Ломоносова 29 </vt:lpstr>
      <vt:lpstr>ОТЧЕТ ПО ФХД за 2015 год  Ломоносова 29 </vt:lpstr>
      <vt:lpstr>ОТЧЕТ ПО ФХД за 2015 год  Ломоносова 29 по КУ </vt:lpstr>
      <vt:lpstr>ОТЧЕТ ПО ФХД за 2015 год  Ломоносова 29 по КУ </vt:lpstr>
      <vt:lpstr>Сводный анализ  по задолженности за КУ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ТСЖ «128 КВАРТАЛ» </dc:title>
  <dc:creator>Админ</dc:creator>
  <cp:lastModifiedBy>Админ</cp:lastModifiedBy>
  <cp:revision>61</cp:revision>
  <dcterms:created xsi:type="dcterms:W3CDTF">2016-03-25T01:32:09Z</dcterms:created>
  <dcterms:modified xsi:type="dcterms:W3CDTF">2016-03-31T01:26:36Z</dcterms:modified>
</cp:coreProperties>
</file>