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0.29178084030098184"/>
                  <c:y val="-4.5474414436004522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7.8900411591950933E-3"/>
                  <c:y val="-1.7089394093798515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3980501846483544"/>
                  <c:y val="0.11465284613572738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мест общего пользования </c:v>
                </c:pt>
                <c:pt idx="5">
                  <c:v>Благоустройство территории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116</c:v>
                </c:pt>
                <c:pt idx="1">
                  <c:v>13</c:v>
                </c:pt>
                <c:pt idx="2">
                  <c:v>15</c:v>
                </c:pt>
                <c:pt idx="3">
                  <c:v>1</c:v>
                </c:pt>
                <c:pt idx="4">
                  <c:v>0</c:v>
                </c:pt>
                <c:pt idx="5">
                  <c:v>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7</c:v>
                </c:pt>
                <c:pt idx="1">
                  <c:v>7</c:v>
                </c:pt>
                <c:pt idx="2">
                  <c:v>6</c:v>
                </c:pt>
                <c:pt idx="3">
                  <c:v>8</c:v>
                </c:pt>
                <c:pt idx="4">
                  <c:v>2</c:v>
                </c:pt>
                <c:pt idx="5">
                  <c:v>6</c:v>
                </c:pt>
                <c:pt idx="6">
                  <c:v>2</c:v>
                </c:pt>
                <c:pt idx="7">
                  <c:v>9</c:v>
                </c:pt>
                <c:pt idx="8">
                  <c:v>32</c:v>
                </c:pt>
                <c:pt idx="9">
                  <c:v>14</c:v>
                </c:pt>
                <c:pt idx="10">
                  <c:v>13</c:v>
                </c:pt>
                <c:pt idx="11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2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3</c:v>
                </c:pt>
                <c:pt idx="4">
                  <c:v>0</c:v>
                </c:pt>
                <c:pt idx="5">
                  <c:v>3</c:v>
                </c:pt>
                <c:pt idx="6">
                  <c:v>0</c:v>
                </c:pt>
                <c:pt idx="7">
                  <c:v>1</c:v>
                </c:pt>
                <c:pt idx="8">
                  <c:v>3</c:v>
                </c:pt>
                <c:pt idx="9">
                  <c:v>0</c:v>
                </c:pt>
                <c:pt idx="10">
                  <c:v>1</c:v>
                </c:pt>
                <c:pt idx="11">
                  <c:v>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axId val="55976704"/>
        <c:axId val="57031296"/>
      </c:barChart>
      <c:catAx>
        <c:axId val="55976704"/>
        <c:scaling>
          <c:orientation val="minMax"/>
        </c:scaling>
        <c:axPos val="b"/>
        <c:majorTickMark val="none"/>
        <c:tickLblPos val="nextTo"/>
        <c:crossAx val="57031296"/>
        <c:crosses val="autoZero"/>
        <c:auto val="1"/>
        <c:lblAlgn val="ctr"/>
        <c:lblOffset val="100"/>
      </c:catAx>
      <c:valAx>
        <c:axId val="57031296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5597670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110</c:v>
                </c:pt>
                <c:pt idx="1">
                  <c:v>25</c:v>
                </c:pt>
                <c:pt idx="2">
                  <c:v>1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165</c:v>
                </c:pt>
                <c:pt idx="1">
                  <c:v>49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116</c:v>
                </c:pt>
                <c:pt idx="1">
                  <c:v>13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axId val="39277312"/>
        <c:axId val="39279616"/>
      </c:barChart>
      <c:catAx>
        <c:axId val="39277312"/>
        <c:scaling>
          <c:orientation val="minMax"/>
        </c:scaling>
        <c:axPos val="b"/>
        <c:majorTickMark val="none"/>
        <c:tickLblPos val="nextTo"/>
        <c:crossAx val="39279616"/>
        <c:crosses val="autoZero"/>
        <c:auto val="1"/>
        <c:lblAlgn val="ctr"/>
        <c:lblOffset val="100"/>
      </c:catAx>
      <c:valAx>
        <c:axId val="3927961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3927731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79A8FDC5-3EF4-4432-8FA9-19A8DB3C49C1}" type="presOf" srcId="{DCC47300-5DB4-44AD-ADD5-4F58F0B287CE}" destId="{80C16C54-6A92-4215-9DF9-5B09E229F388}" srcOrd="1" destOrd="0" presId="urn:microsoft.com/office/officeart/2005/8/layout/list1"/>
    <dgm:cxn modelId="{975A625E-23F1-49F3-962D-5054D254D5D5}" type="presOf" srcId="{DCC47300-5DB4-44AD-ADD5-4F58F0B287CE}" destId="{0EC9BEF7-3B31-4478-9FEA-0B0CD2D6EF75}" srcOrd="0" destOrd="0" presId="urn:microsoft.com/office/officeart/2005/8/layout/list1"/>
    <dgm:cxn modelId="{938E4145-3D6F-4177-ABC9-071980E632C0}" type="presOf" srcId="{20365188-0C29-4F17-BE27-E7E6CC164053}" destId="{0078431F-3CEE-4517-913A-900B4220AA60}" srcOrd="1" destOrd="0" presId="urn:microsoft.com/office/officeart/2005/8/layout/list1"/>
    <dgm:cxn modelId="{E3ABB105-6B8E-4880-BAF8-EE75B5E580EC}" type="presOf" srcId="{20365188-0C29-4F17-BE27-E7E6CC164053}" destId="{F05EC822-94BD-4C0B-8F4A-A65765A1842A}" srcOrd="0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CEFB61A3-7074-4D5A-88CC-A85AC6510537}" type="presOf" srcId="{6A1AC7A5-7B5C-4B28-BF53-4F85F5ADD7B0}" destId="{C37FD9BF-8620-42FB-B040-CFF1429D690A}" srcOrd="0" destOrd="0" presId="urn:microsoft.com/office/officeart/2005/8/layout/list1"/>
    <dgm:cxn modelId="{6082790C-64B9-4DD4-8762-5A0CB4176DB3}" type="presOf" srcId="{0FC9F961-26AD-4D71-889B-339C5468EFA4}" destId="{B4DC2672-E532-49EC-A733-50E081076384}" srcOrd="0" destOrd="0" presId="urn:microsoft.com/office/officeart/2005/8/layout/list1"/>
    <dgm:cxn modelId="{F8A8A312-3BB4-4235-8B6E-0C75D7D05E22}" type="presOf" srcId="{6A1AC7A5-7B5C-4B28-BF53-4F85F5ADD7B0}" destId="{8C1579D5-15CF-4DC3-B761-EB3DB393DB1E}" srcOrd="1" destOrd="0" presId="urn:microsoft.com/office/officeart/2005/8/layout/list1"/>
    <dgm:cxn modelId="{78BD8262-A152-45E4-8042-0142F04CED88}" type="presParOf" srcId="{B4DC2672-E532-49EC-A733-50E081076384}" destId="{5972EF88-861D-4966-8264-FD3896FA3B94}" srcOrd="0" destOrd="0" presId="urn:microsoft.com/office/officeart/2005/8/layout/list1"/>
    <dgm:cxn modelId="{489DA3C9-82F4-4E0A-885B-71A37D21135B}" type="presParOf" srcId="{5972EF88-861D-4966-8264-FD3896FA3B94}" destId="{0EC9BEF7-3B31-4478-9FEA-0B0CD2D6EF75}" srcOrd="0" destOrd="0" presId="urn:microsoft.com/office/officeart/2005/8/layout/list1"/>
    <dgm:cxn modelId="{907901E2-9054-41DD-AC8A-0B067F1C04BC}" type="presParOf" srcId="{5972EF88-861D-4966-8264-FD3896FA3B94}" destId="{80C16C54-6A92-4215-9DF9-5B09E229F388}" srcOrd="1" destOrd="0" presId="urn:microsoft.com/office/officeart/2005/8/layout/list1"/>
    <dgm:cxn modelId="{3A6B44A5-85E0-45B2-A954-A66FE034AF32}" type="presParOf" srcId="{B4DC2672-E532-49EC-A733-50E081076384}" destId="{EB1ABF5E-D9FD-49DA-81FC-7185745BFF59}" srcOrd="1" destOrd="0" presId="urn:microsoft.com/office/officeart/2005/8/layout/list1"/>
    <dgm:cxn modelId="{079E20E5-EB27-43EE-B15D-9ABC662D9B85}" type="presParOf" srcId="{B4DC2672-E532-49EC-A733-50E081076384}" destId="{407CFC0C-D95D-4B40-83CB-8E31B3566A89}" srcOrd="2" destOrd="0" presId="urn:microsoft.com/office/officeart/2005/8/layout/list1"/>
    <dgm:cxn modelId="{3DB7D358-9E9B-48D8-B677-1AE498D03BC8}" type="presParOf" srcId="{B4DC2672-E532-49EC-A733-50E081076384}" destId="{01064AAB-69F4-4257-B816-7D983185B499}" srcOrd="3" destOrd="0" presId="urn:microsoft.com/office/officeart/2005/8/layout/list1"/>
    <dgm:cxn modelId="{8A58C845-16E2-44F6-B1C3-4D23380D2E37}" type="presParOf" srcId="{B4DC2672-E532-49EC-A733-50E081076384}" destId="{5361BF82-8021-4328-907C-CAFC5FD70F07}" srcOrd="4" destOrd="0" presId="urn:microsoft.com/office/officeart/2005/8/layout/list1"/>
    <dgm:cxn modelId="{1866395B-90AD-4F23-8333-4A18827B5FF4}" type="presParOf" srcId="{5361BF82-8021-4328-907C-CAFC5FD70F07}" destId="{C37FD9BF-8620-42FB-B040-CFF1429D690A}" srcOrd="0" destOrd="0" presId="urn:microsoft.com/office/officeart/2005/8/layout/list1"/>
    <dgm:cxn modelId="{EE7FA161-4105-4DD5-AB0A-F2AD990B8511}" type="presParOf" srcId="{5361BF82-8021-4328-907C-CAFC5FD70F07}" destId="{8C1579D5-15CF-4DC3-B761-EB3DB393DB1E}" srcOrd="1" destOrd="0" presId="urn:microsoft.com/office/officeart/2005/8/layout/list1"/>
    <dgm:cxn modelId="{532EC8F1-1A0A-49D7-9261-1F2BA9494CA3}" type="presParOf" srcId="{B4DC2672-E532-49EC-A733-50E081076384}" destId="{02E8C738-B6A6-485B-80D5-94E66858AE47}" srcOrd="5" destOrd="0" presId="urn:microsoft.com/office/officeart/2005/8/layout/list1"/>
    <dgm:cxn modelId="{41EDB056-F44D-4B70-8598-11F879A3876C}" type="presParOf" srcId="{B4DC2672-E532-49EC-A733-50E081076384}" destId="{C4CF8407-92A3-4BEE-BF77-1F2A3DE1E1E7}" srcOrd="6" destOrd="0" presId="urn:microsoft.com/office/officeart/2005/8/layout/list1"/>
    <dgm:cxn modelId="{81548273-3E01-43B3-86F9-A9F72FCDC483}" type="presParOf" srcId="{B4DC2672-E532-49EC-A733-50E081076384}" destId="{5838D47F-BB2D-44A1-BA6F-1EE22A16789E}" srcOrd="7" destOrd="0" presId="urn:microsoft.com/office/officeart/2005/8/layout/list1"/>
    <dgm:cxn modelId="{F0C2721B-04EC-4A86-8323-81EC81B31C0C}" type="presParOf" srcId="{B4DC2672-E532-49EC-A733-50E081076384}" destId="{C051414C-15A7-4ECE-8924-3C1ECFE3EB88}" srcOrd="8" destOrd="0" presId="urn:microsoft.com/office/officeart/2005/8/layout/list1"/>
    <dgm:cxn modelId="{5D4D2733-71BA-4F7F-8715-C9CB936B1D6F}" type="presParOf" srcId="{C051414C-15A7-4ECE-8924-3C1ECFE3EB88}" destId="{F05EC822-94BD-4C0B-8F4A-A65765A1842A}" srcOrd="0" destOrd="0" presId="urn:microsoft.com/office/officeart/2005/8/layout/list1"/>
    <dgm:cxn modelId="{FCEC5FCB-D5EC-455C-AB1C-A87F7741A3FE}" type="presParOf" srcId="{C051414C-15A7-4ECE-8924-3C1ECFE3EB88}" destId="{0078431F-3CEE-4517-913A-900B4220AA60}" srcOrd="1" destOrd="0" presId="urn:microsoft.com/office/officeart/2005/8/layout/list1"/>
    <dgm:cxn modelId="{0A28DC39-57B0-469A-A2C1-7C9C978279F1}" type="presParOf" srcId="{B4DC2672-E532-49EC-A733-50E081076384}" destId="{2E3C7743-FD91-40D9-9483-811893F6388E}" srcOrd="9" destOrd="0" presId="urn:microsoft.com/office/officeart/2005/8/layout/list1"/>
    <dgm:cxn modelId="{92919CBD-6465-4D0A-9002-C268EE689CB4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pPr algn="ctr"/>
          <a:r>
            <a:rPr lang="ru-RU" sz="2000" b="1" dirty="0" smtClean="0"/>
            <a:t>В области организации процессов по управлению жилищным фондом: </a:t>
          </a:r>
        </a:p>
        <a:p>
          <a:pPr algn="l"/>
          <a:r>
            <a:rPr lang="ru-RU" sz="1700" b="1" dirty="0" smtClean="0"/>
            <a:t>1) </a:t>
          </a:r>
          <a:r>
            <a:rPr lang="ru-RU" sz="1700" b="1" dirty="0" smtClean="0"/>
            <a:t>Подключено заключен договора с РБЦ «</a:t>
          </a:r>
          <a:r>
            <a:rPr lang="ru-RU" sz="1700" b="1" dirty="0" err="1" smtClean="0"/>
            <a:t>Дом-онлайн</a:t>
          </a:r>
          <a:r>
            <a:rPr lang="ru-RU" sz="1700" b="1" dirty="0" smtClean="0"/>
            <a:t>»</a:t>
          </a:r>
        </a:p>
        <a:p>
          <a:pPr algn="l"/>
          <a:r>
            <a:rPr lang="ru-RU" sz="1700" b="1" dirty="0" smtClean="0"/>
            <a:t>2) Заключен договор на прием платежей «</a:t>
          </a:r>
          <a:r>
            <a:rPr lang="ru-RU" sz="1700" b="1" dirty="0" err="1" smtClean="0"/>
            <a:t>Сбербанк-онлайн</a:t>
          </a:r>
          <a:r>
            <a:rPr lang="ru-RU" sz="1700" b="1" dirty="0" smtClean="0"/>
            <a:t>»</a:t>
          </a:r>
          <a:endParaRPr lang="ru-RU" sz="1700" b="1" dirty="0" smtClean="0"/>
        </a:p>
        <a:p>
          <a:pPr algn="l"/>
          <a:r>
            <a:rPr lang="ru-RU" sz="1700" b="1" dirty="0" smtClean="0"/>
            <a:t>3)Сдан в эксплуатацию ОДПУ тепловой энергии</a:t>
          </a:r>
          <a:endParaRPr lang="ru-RU" sz="1700" b="1" dirty="0" smtClean="0"/>
        </a:p>
        <a:p>
          <a:pPr algn="l"/>
          <a:endParaRPr lang="ru-RU" sz="14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700" b="1" dirty="0" smtClean="0"/>
            <a:t>4) Разработана </a:t>
          </a:r>
          <a:r>
            <a:rPr lang="ru-RU" sz="1700" b="1" dirty="0" smtClean="0"/>
            <a:t>проектно-сметная документация для </a:t>
          </a:r>
          <a:r>
            <a:rPr lang="ru-RU" sz="1700" b="1" dirty="0" smtClean="0"/>
            <a:t>замены узла ввода </a:t>
          </a:r>
          <a:endParaRPr lang="ru-RU" sz="1700" b="1" dirty="0" smtClean="0"/>
        </a:p>
        <a:p>
          <a:r>
            <a:rPr lang="ru-RU" sz="1700" b="1" dirty="0" smtClean="0"/>
            <a:t>5) </a:t>
          </a:r>
          <a:r>
            <a:rPr lang="ru-RU" sz="1700" b="1" dirty="0" smtClean="0"/>
            <a:t>Сданы в  эксплуатацию </a:t>
          </a:r>
          <a:r>
            <a:rPr lang="ru-RU" sz="1700" b="1" dirty="0" err="1" smtClean="0"/>
            <a:t>общедомовые</a:t>
          </a:r>
          <a:r>
            <a:rPr lang="ru-RU" sz="1700" b="1" dirty="0" smtClean="0"/>
            <a:t> приборы учета ГВС </a:t>
          </a:r>
        </a:p>
        <a:p>
          <a:r>
            <a:rPr lang="ru-RU" sz="1700" b="1" dirty="0" smtClean="0"/>
            <a:t>6)  </a:t>
          </a:r>
          <a:r>
            <a:rPr lang="ru-RU" sz="1700" b="1" dirty="0" smtClean="0"/>
            <a:t>Обновлены акты раздела границ балансовой ответственности с поставщиками услуг.</a:t>
          </a:r>
        </a:p>
        <a:p>
          <a:r>
            <a:rPr lang="ru-RU" sz="1700" b="1" dirty="0" smtClean="0"/>
            <a:t>7) </a:t>
          </a:r>
          <a:r>
            <a:rPr lang="ru-RU" sz="1700" b="1" dirty="0" smtClean="0"/>
            <a:t>Своевременная подготовка МКД к сезонной эксплуатации </a:t>
          </a:r>
        </a:p>
        <a:p>
          <a:endParaRPr lang="ru-RU" sz="1400" dirty="0"/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 custScaleX="75831" custScaleY="6463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 custLinFactNeighborX="-855" custLinFactNeighborY="860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 custScaleX="75831" custScaleY="6678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F5E1B6-36E0-46ED-B28F-CCC855F9D3B2}" type="presOf" srcId="{22195661-191D-45EB-A8A9-687715CE269C}" destId="{B46E0542-BE95-4B1A-BFAA-3326E15C63E2}" srcOrd="0" destOrd="0" presId="urn:microsoft.com/office/officeart/2005/8/layout/vList4"/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445B6389-583F-44C5-95CC-E1F64780C5A8}" type="presOf" srcId="{92779391-4600-46E2-9F86-431C0E2107E0}" destId="{51BC7BF9-A791-4174-999B-E6230E74F257}" srcOrd="0" destOrd="0" presId="urn:microsoft.com/office/officeart/2005/8/layout/vList4"/>
    <dgm:cxn modelId="{5029177D-67EB-4595-B205-778A33B6966B}" type="presOf" srcId="{5577849E-3231-4381-99B7-14F197EC3122}" destId="{D40D480F-1DDA-477C-8742-E807588BD55D}" srcOrd="1" destOrd="0" presId="urn:microsoft.com/office/officeart/2005/8/layout/vList4"/>
    <dgm:cxn modelId="{2B678E02-A0EE-4F08-9A30-4C099F0E031A}" type="presOf" srcId="{22195661-191D-45EB-A8A9-687715CE269C}" destId="{C76D4B41-7707-49B2-B0C8-7F07B70AD6D9}" srcOrd="1" destOrd="0" presId="urn:microsoft.com/office/officeart/2005/8/layout/vList4"/>
    <dgm:cxn modelId="{10F04FDE-B889-4361-A252-6590A821B19B}" type="presOf" srcId="{5577849E-3231-4381-99B7-14F197EC3122}" destId="{64702BC8-F753-4016-B974-21736011CE83}" srcOrd="0" destOrd="0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CF12B2FB-88F3-453C-9EA2-5CDAA9C5D01A}" type="presParOf" srcId="{51BC7BF9-A791-4174-999B-E6230E74F257}" destId="{28C5606B-B196-4056-8F47-BECDA2C330D1}" srcOrd="0" destOrd="0" presId="urn:microsoft.com/office/officeart/2005/8/layout/vList4"/>
    <dgm:cxn modelId="{28EF56A1-C7D7-4D22-A9EF-971AAA2259B2}" type="presParOf" srcId="{28C5606B-B196-4056-8F47-BECDA2C330D1}" destId="{64702BC8-F753-4016-B974-21736011CE83}" srcOrd="0" destOrd="0" presId="urn:microsoft.com/office/officeart/2005/8/layout/vList4"/>
    <dgm:cxn modelId="{01AE6969-A0D8-4FC9-8000-9AA554DBF869}" type="presParOf" srcId="{28C5606B-B196-4056-8F47-BECDA2C330D1}" destId="{CCA352DF-7197-4B12-8227-A227A0C35193}" srcOrd="1" destOrd="0" presId="urn:microsoft.com/office/officeart/2005/8/layout/vList4"/>
    <dgm:cxn modelId="{83AEC1CC-DD4F-4A34-B4FC-710CD87DBCBD}" type="presParOf" srcId="{28C5606B-B196-4056-8F47-BECDA2C330D1}" destId="{D40D480F-1DDA-477C-8742-E807588BD55D}" srcOrd="2" destOrd="0" presId="urn:microsoft.com/office/officeart/2005/8/layout/vList4"/>
    <dgm:cxn modelId="{439F295E-80B5-4234-B1B6-9C4EFD8376D5}" type="presParOf" srcId="{51BC7BF9-A791-4174-999B-E6230E74F257}" destId="{A7879B70-8E87-463D-BE12-2BDB1FB5E24A}" srcOrd="1" destOrd="0" presId="urn:microsoft.com/office/officeart/2005/8/layout/vList4"/>
    <dgm:cxn modelId="{2A762D73-52CC-4DDF-A132-ED7920CD7902}" type="presParOf" srcId="{51BC7BF9-A791-4174-999B-E6230E74F257}" destId="{6E382747-74BB-4CBA-B69B-CA3A8A6CFFD6}" srcOrd="2" destOrd="0" presId="urn:microsoft.com/office/officeart/2005/8/layout/vList4"/>
    <dgm:cxn modelId="{2B64E26C-60E1-4845-8E6A-8B22C5B19023}" type="presParOf" srcId="{6E382747-74BB-4CBA-B69B-CA3A8A6CFFD6}" destId="{B46E0542-BE95-4B1A-BFAA-3326E15C63E2}" srcOrd="0" destOrd="0" presId="urn:microsoft.com/office/officeart/2005/8/layout/vList4"/>
    <dgm:cxn modelId="{6224781B-24AD-4360-88DD-4DAD0269549B}" type="presParOf" srcId="{6E382747-74BB-4CBA-B69B-CA3A8A6CFFD6}" destId="{CEC9C913-1418-4ABB-8212-80BFC7EDE06D}" srcOrd="1" destOrd="0" presId="urn:microsoft.com/office/officeart/2005/8/layout/vList4"/>
    <dgm:cxn modelId="{4B6467E2-218B-404C-AE02-BFB17DE6FD7B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 </a:t>
          </a:r>
          <a:r>
            <a:rPr lang="ru-RU" sz="1900" dirty="0" smtClean="0"/>
            <a:t>1368.75 </a:t>
          </a:r>
          <a:r>
            <a:rPr lang="ru-RU" sz="1900" dirty="0" smtClean="0"/>
            <a:t>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216 м3.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600" dirty="0" smtClean="0"/>
            <a:t>Высадка цветов – </a:t>
          </a:r>
          <a:r>
            <a:rPr lang="ru-RU" sz="1600" dirty="0" smtClean="0"/>
            <a:t>350шт</a:t>
          </a:r>
          <a:r>
            <a:rPr lang="ru-RU" sz="1600" dirty="0" smtClean="0"/>
            <a:t>. </a:t>
          </a:r>
          <a:endParaRPr lang="ru-RU" sz="16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600" dirty="0" smtClean="0"/>
            <a:t>Сброс снега  с крыши –  1500 м2 . </a:t>
          </a:r>
          <a:endParaRPr lang="ru-RU" sz="1600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6BE68AF1-D4CB-44E4-8AFF-D70535B100ED}">
      <dgm:prSet custT="1"/>
      <dgm:spPr/>
      <dgm:t>
        <a:bodyPr/>
        <a:lstStyle/>
        <a:p>
          <a:r>
            <a:rPr lang="ru-RU" sz="1600" dirty="0" smtClean="0"/>
            <a:t>Установка клумб – 3 </a:t>
          </a:r>
          <a:r>
            <a:rPr lang="ru-RU" sz="1600" dirty="0" err="1" smtClean="0"/>
            <a:t>шт</a:t>
          </a:r>
          <a:r>
            <a:rPr lang="ru-RU" sz="1600" dirty="0" smtClean="0"/>
            <a:t> (большие), 6 шт. (маленькие)  </a:t>
          </a:r>
          <a:endParaRPr lang="ru-RU" sz="1600" dirty="0"/>
        </a:p>
      </dgm:t>
    </dgm:pt>
    <dgm:pt modelId="{42404E4E-6A41-464C-9AD6-570455600556}" type="parTrans" cxnId="{09FC5DC5-95E4-434A-89C1-945D3EE2C74F}">
      <dgm:prSet/>
      <dgm:spPr/>
      <dgm:t>
        <a:bodyPr/>
        <a:lstStyle/>
        <a:p>
          <a:endParaRPr lang="ru-RU"/>
        </a:p>
      </dgm:t>
    </dgm:pt>
    <dgm:pt modelId="{34374AF2-9BF6-4C02-B219-A1A0DB9A45B6}" type="sibTrans" cxnId="{09FC5DC5-95E4-434A-89C1-945D3EE2C74F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600" dirty="0" smtClean="0"/>
            <a:t>Вывоз снега – 48 м3 </a:t>
          </a:r>
          <a:endParaRPr lang="ru-RU" sz="1600" dirty="0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B8AE6E2C-2A7A-4315-903F-2C8D118DDBA4}">
      <dgm:prSet custT="1"/>
      <dgm:spPr/>
      <dgm:t>
        <a:bodyPr/>
        <a:lstStyle/>
        <a:p>
          <a:r>
            <a:rPr lang="ru-RU" sz="1600" dirty="0" smtClean="0"/>
            <a:t>Уборка мусора под домом – 13 мешков </a:t>
          </a:r>
          <a:endParaRPr lang="ru-RU" sz="1600" dirty="0"/>
        </a:p>
      </dgm:t>
    </dgm:pt>
    <dgm:pt modelId="{91C26165-7C52-4876-8517-869FC24BC415}" type="parTrans" cxnId="{9F1A8655-4D50-4FBB-BBD5-78F79A06A6CB}">
      <dgm:prSet/>
      <dgm:spPr/>
      <dgm:t>
        <a:bodyPr/>
        <a:lstStyle/>
        <a:p>
          <a:endParaRPr lang="ru-RU"/>
        </a:p>
      </dgm:t>
    </dgm:pt>
    <dgm:pt modelId="{1143C7FB-632F-4916-9B61-0973BB152AC4}" type="sibTrans" cxnId="{9F1A8655-4D50-4FBB-BBD5-78F79A06A6CB}">
      <dgm:prSet/>
      <dgm:spPr/>
      <dgm:t>
        <a:bodyPr/>
        <a:lstStyle/>
        <a:p>
          <a:endParaRPr lang="ru-RU"/>
        </a:p>
      </dgm:t>
    </dgm:pt>
    <dgm:pt modelId="{419A8C45-315D-4D02-AC39-6DD521E1A2FA}">
      <dgm:prSet custT="1"/>
      <dgm:spPr/>
      <dgm:t>
        <a:bodyPr/>
        <a:lstStyle/>
        <a:p>
          <a:r>
            <a:rPr lang="ru-RU" sz="1600" dirty="0" smtClean="0"/>
            <a:t>Скос травы – 150 м2 (12 мешков) </a:t>
          </a:r>
          <a:endParaRPr lang="ru-RU" sz="1600" dirty="0"/>
        </a:p>
      </dgm:t>
    </dgm:pt>
    <dgm:pt modelId="{9BB9127C-41C5-4734-8373-AD651B546677}" type="parTrans" cxnId="{12D78F77-53D9-4513-A7B3-CADFA9F56173}">
      <dgm:prSet/>
      <dgm:spPr/>
      <dgm:t>
        <a:bodyPr/>
        <a:lstStyle/>
        <a:p>
          <a:endParaRPr lang="ru-RU"/>
        </a:p>
      </dgm:t>
    </dgm:pt>
    <dgm:pt modelId="{45999712-BCA7-4FEC-9903-7F5884D05203}" type="sibTrans" cxnId="{12D78F77-53D9-4513-A7B3-CADFA9F56173}">
      <dgm:prSet/>
      <dgm:spPr/>
      <dgm:t>
        <a:bodyPr/>
        <a:lstStyle/>
        <a:p>
          <a:endParaRPr lang="ru-RU"/>
        </a:p>
      </dgm:t>
    </dgm:pt>
    <dgm:pt modelId="{C2525655-1C19-4BAF-9A0C-F4B0574CF8D5}">
      <dgm:prSet custT="1"/>
      <dgm:spPr/>
      <dgm:t>
        <a:bodyPr/>
        <a:lstStyle/>
        <a:p>
          <a:r>
            <a:rPr lang="ru-RU" sz="1600" dirty="0" smtClean="0"/>
            <a:t>Завоз земли – 12 м2 </a:t>
          </a:r>
          <a:endParaRPr lang="ru-RU" sz="1600" dirty="0"/>
        </a:p>
      </dgm:t>
    </dgm:pt>
    <dgm:pt modelId="{D0AB7EBB-B543-4F2A-9593-6581C9E0B422}" type="parTrans" cxnId="{D8C1E370-5F5A-4971-ABD8-BBB8CBB2D891}">
      <dgm:prSet/>
      <dgm:spPr/>
      <dgm:t>
        <a:bodyPr/>
        <a:lstStyle/>
        <a:p>
          <a:endParaRPr lang="ru-RU"/>
        </a:p>
      </dgm:t>
    </dgm:pt>
    <dgm:pt modelId="{F47B0366-CF2F-4ADE-904C-9D2BB5366AC6}" type="sibTrans" cxnId="{D8C1E370-5F5A-4971-ABD8-BBB8CBB2D891}">
      <dgm:prSet/>
      <dgm:spPr/>
      <dgm:t>
        <a:bodyPr/>
        <a:lstStyle/>
        <a:p>
          <a:endParaRPr lang="ru-RU"/>
        </a:p>
      </dgm:t>
    </dgm:pt>
    <dgm:pt modelId="{5B543EAA-DB09-45B4-A120-19F6A42B8BDD}">
      <dgm:prSet custT="1"/>
      <dgm:spPr/>
      <dgm:t>
        <a:bodyPr/>
        <a:lstStyle/>
        <a:p>
          <a:r>
            <a:rPr lang="ru-RU" sz="1600" dirty="0" smtClean="0"/>
            <a:t>Уборка крыши от мусора -  6 м3 </a:t>
          </a:r>
          <a:endParaRPr lang="ru-RU" sz="1600" dirty="0"/>
        </a:p>
      </dgm:t>
    </dgm:pt>
    <dgm:pt modelId="{2B8674B0-788E-4EB9-A2C1-98ECB7795BC6}" type="parTrans" cxnId="{A2106359-32DF-43BD-935B-0EA6FA0211F5}">
      <dgm:prSet/>
      <dgm:spPr/>
      <dgm:t>
        <a:bodyPr/>
        <a:lstStyle/>
        <a:p>
          <a:endParaRPr lang="ru-RU"/>
        </a:p>
      </dgm:t>
    </dgm:pt>
    <dgm:pt modelId="{BB675A47-7794-4573-82EB-379B984BD462}" type="sibTrans" cxnId="{A2106359-32DF-43BD-935B-0EA6FA0211F5}">
      <dgm:prSet/>
      <dgm:spPr/>
      <dgm:t>
        <a:bodyPr/>
        <a:lstStyle/>
        <a:p>
          <a:endParaRPr lang="ru-RU"/>
        </a:p>
      </dgm:t>
    </dgm:pt>
    <dgm:pt modelId="{8F1FA59E-9785-47EA-931D-B3087D2E8040}">
      <dgm:prSet custT="1"/>
      <dgm:spPr/>
      <dgm:t>
        <a:bodyPr/>
        <a:lstStyle/>
        <a:p>
          <a:r>
            <a:rPr lang="ru-RU" sz="1600" dirty="0" smtClean="0"/>
            <a:t>Ремонт и частичная покраска детской площадки</a:t>
          </a:r>
          <a:endParaRPr lang="ru-RU" sz="1600" dirty="0"/>
        </a:p>
      </dgm:t>
    </dgm:pt>
    <dgm:pt modelId="{30203A6C-8659-42F1-9225-24584AC0280C}" type="parTrans" cxnId="{2B3781C3-2DC3-4DBB-9FE8-63B55E2F1128}">
      <dgm:prSet/>
      <dgm:spPr/>
      <dgm:t>
        <a:bodyPr/>
        <a:lstStyle/>
        <a:p>
          <a:endParaRPr lang="ru-RU"/>
        </a:p>
      </dgm:t>
    </dgm:pt>
    <dgm:pt modelId="{B2F15666-8BBB-473C-95D3-8AD9E8468A87}" type="sibTrans" cxnId="{2B3781C3-2DC3-4DBB-9FE8-63B55E2F1128}">
      <dgm:prSet/>
      <dgm:spPr/>
      <dgm:t>
        <a:bodyPr/>
        <a:lstStyle/>
        <a:p>
          <a:endParaRPr lang="ru-RU"/>
        </a:p>
      </dgm:t>
    </dgm:pt>
    <dgm:pt modelId="{3421FE1D-06CE-4483-BFCF-E8DD3CFF1275}">
      <dgm:prSet custT="1"/>
      <dgm:spPr/>
      <dgm:t>
        <a:bodyPr/>
        <a:lstStyle/>
        <a:p>
          <a:r>
            <a:rPr lang="ru-RU" sz="1600" dirty="0" smtClean="0"/>
            <a:t>Ремонт и покраска мусорных баков, заливка ямы на выезде </a:t>
          </a:r>
          <a:endParaRPr lang="ru-RU" sz="1600" dirty="0"/>
        </a:p>
      </dgm:t>
    </dgm:pt>
    <dgm:pt modelId="{5A8B67B9-AA29-473B-B160-6BAEC4282973}" type="parTrans" cxnId="{E60AC1DD-B251-428F-ABEA-F7407DEF2678}">
      <dgm:prSet/>
      <dgm:spPr/>
      <dgm:t>
        <a:bodyPr/>
        <a:lstStyle/>
        <a:p>
          <a:endParaRPr lang="ru-RU"/>
        </a:p>
      </dgm:t>
    </dgm:pt>
    <dgm:pt modelId="{220F5A54-E526-497D-B199-AF78B7A095A4}" type="sibTrans" cxnId="{E60AC1DD-B251-428F-ABEA-F7407DEF2678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12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12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12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12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12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12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12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12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12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12">
        <dgm:presLayoutVars>
          <dgm:bulletEnabled val="1"/>
        </dgm:presLayoutVars>
      </dgm:prSet>
      <dgm:spPr/>
    </dgm:pt>
    <dgm:pt modelId="{D3DF9691-EEB4-4A6E-B57E-82876260D37A}" type="pres">
      <dgm:prSet presAssocID="{8674BE5A-E03B-4B4E-BDD7-DE57D8B1970B}" presName="spaceBetweenRectangles" presStyleCnt="0"/>
      <dgm:spPr/>
    </dgm:pt>
    <dgm:pt modelId="{24D76A76-33F0-472A-B33D-A7696965D62E}" type="pres">
      <dgm:prSet presAssocID="{B8AE6E2C-2A7A-4315-903F-2C8D118DDBA4}" presName="parentLin" presStyleCnt="0"/>
      <dgm:spPr/>
    </dgm:pt>
    <dgm:pt modelId="{E4439A84-AF09-48E7-9E59-841407B86BA6}" type="pres">
      <dgm:prSet presAssocID="{B8AE6E2C-2A7A-4315-903F-2C8D118DDBA4}" presName="parentLeftMargin" presStyleLbl="node1" presStyleIdx="4" presStyleCnt="12"/>
      <dgm:spPr/>
      <dgm:t>
        <a:bodyPr/>
        <a:lstStyle/>
        <a:p>
          <a:endParaRPr lang="ru-RU"/>
        </a:p>
      </dgm:t>
    </dgm:pt>
    <dgm:pt modelId="{A5260584-04EB-456D-BBDE-33D20B323058}" type="pres">
      <dgm:prSet presAssocID="{B8AE6E2C-2A7A-4315-903F-2C8D118DDBA4}" presName="parentText" presStyleLbl="node1" presStyleIdx="5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A9DE3-2CF5-4489-AA1A-4CDF9FA70074}" type="pres">
      <dgm:prSet presAssocID="{B8AE6E2C-2A7A-4315-903F-2C8D118DDBA4}" presName="negativeSpace" presStyleCnt="0"/>
      <dgm:spPr/>
    </dgm:pt>
    <dgm:pt modelId="{F5C6485D-12A0-4277-A575-9E517D949EF7}" type="pres">
      <dgm:prSet presAssocID="{B8AE6E2C-2A7A-4315-903F-2C8D118DDBA4}" presName="childText" presStyleLbl="conFgAcc1" presStyleIdx="5" presStyleCnt="12">
        <dgm:presLayoutVars>
          <dgm:bulletEnabled val="1"/>
        </dgm:presLayoutVars>
      </dgm:prSet>
      <dgm:spPr/>
    </dgm:pt>
    <dgm:pt modelId="{25B68B25-7538-41F5-8D84-A651A7476252}" type="pres">
      <dgm:prSet presAssocID="{1143C7FB-632F-4916-9B61-0973BB152AC4}" presName="spaceBetweenRectangles" presStyleCnt="0"/>
      <dgm:spPr/>
    </dgm:pt>
    <dgm:pt modelId="{91B3ABFD-157B-40D5-8D16-7F8518CAB189}" type="pres">
      <dgm:prSet presAssocID="{6BE68AF1-D4CB-44E4-8AFF-D70535B100ED}" presName="parentLin" presStyleCnt="0"/>
      <dgm:spPr/>
    </dgm:pt>
    <dgm:pt modelId="{6859369E-AD3F-46AC-BADC-6D6F9FD8512C}" type="pres">
      <dgm:prSet presAssocID="{6BE68AF1-D4CB-44E4-8AFF-D70535B100ED}" presName="parentLeftMargin" presStyleLbl="node1" presStyleIdx="5" presStyleCnt="12"/>
      <dgm:spPr/>
      <dgm:t>
        <a:bodyPr/>
        <a:lstStyle/>
        <a:p>
          <a:endParaRPr lang="ru-RU"/>
        </a:p>
      </dgm:t>
    </dgm:pt>
    <dgm:pt modelId="{9B0B6F67-4292-46C4-B889-1B3295160B0C}" type="pres">
      <dgm:prSet presAssocID="{6BE68AF1-D4CB-44E4-8AFF-D70535B100ED}" presName="parentText" presStyleLbl="node1" presStyleIdx="6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A4E445-1E38-4185-A95C-7DFD5F453F1A}" type="pres">
      <dgm:prSet presAssocID="{6BE68AF1-D4CB-44E4-8AFF-D70535B100ED}" presName="negativeSpace" presStyleCnt="0"/>
      <dgm:spPr/>
    </dgm:pt>
    <dgm:pt modelId="{68970B45-8FCD-4E1D-B8EE-A2218DBA93E4}" type="pres">
      <dgm:prSet presAssocID="{6BE68AF1-D4CB-44E4-8AFF-D70535B100ED}" presName="childText" presStyleLbl="conFgAcc1" presStyleIdx="6" presStyleCnt="12">
        <dgm:presLayoutVars>
          <dgm:bulletEnabled val="1"/>
        </dgm:presLayoutVars>
      </dgm:prSet>
      <dgm:spPr/>
    </dgm:pt>
    <dgm:pt modelId="{4B7318F9-13C0-43F6-A86E-1BD43C55CB57}" type="pres">
      <dgm:prSet presAssocID="{34374AF2-9BF6-4C02-B219-A1A0DB9A45B6}" presName="spaceBetweenRectangles" presStyleCnt="0"/>
      <dgm:spPr/>
    </dgm:pt>
    <dgm:pt modelId="{B753C764-B54D-4EA9-BAB6-5C619410F31E}" type="pres">
      <dgm:prSet presAssocID="{419A8C45-315D-4D02-AC39-6DD521E1A2FA}" presName="parentLin" presStyleCnt="0"/>
      <dgm:spPr/>
    </dgm:pt>
    <dgm:pt modelId="{CDDD010D-05A2-4F5C-B058-737F07609BB5}" type="pres">
      <dgm:prSet presAssocID="{419A8C45-315D-4D02-AC39-6DD521E1A2FA}" presName="parentLeftMargin" presStyleLbl="node1" presStyleIdx="6" presStyleCnt="12"/>
      <dgm:spPr/>
      <dgm:t>
        <a:bodyPr/>
        <a:lstStyle/>
        <a:p>
          <a:endParaRPr lang="ru-RU"/>
        </a:p>
      </dgm:t>
    </dgm:pt>
    <dgm:pt modelId="{5B1A8832-8556-4B94-ABC8-5214C55EE258}" type="pres">
      <dgm:prSet presAssocID="{419A8C45-315D-4D02-AC39-6DD521E1A2FA}" presName="parentText" presStyleLbl="node1" presStyleIdx="7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819ED-4DD5-4BE6-A881-66059FA192D5}" type="pres">
      <dgm:prSet presAssocID="{419A8C45-315D-4D02-AC39-6DD521E1A2FA}" presName="negativeSpace" presStyleCnt="0"/>
      <dgm:spPr/>
    </dgm:pt>
    <dgm:pt modelId="{9F86E294-6E08-4906-AB3C-AB47BE47B59F}" type="pres">
      <dgm:prSet presAssocID="{419A8C45-315D-4D02-AC39-6DD521E1A2FA}" presName="childText" presStyleLbl="conFgAcc1" presStyleIdx="7" presStyleCnt="12">
        <dgm:presLayoutVars>
          <dgm:bulletEnabled val="1"/>
        </dgm:presLayoutVars>
      </dgm:prSet>
      <dgm:spPr/>
    </dgm:pt>
    <dgm:pt modelId="{1AC410CD-C574-432D-B90F-3D808C7B83B6}" type="pres">
      <dgm:prSet presAssocID="{45999712-BCA7-4FEC-9903-7F5884D05203}" presName="spaceBetweenRectangles" presStyleCnt="0"/>
      <dgm:spPr/>
    </dgm:pt>
    <dgm:pt modelId="{AAAB5B32-F11D-4196-A966-36394AE6CADD}" type="pres">
      <dgm:prSet presAssocID="{C2525655-1C19-4BAF-9A0C-F4B0574CF8D5}" presName="parentLin" presStyleCnt="0"/>
      <dgm:spPr/>
    </dgm:pt>
    <dgm:pt modelId="{24EE3CBB-3F78-4A6F-A328-202003ED868C}" type="pres">
      <dgm:prSet presAssocID="{C2525655-1C19-4BAF-9A0C-F4B0574CF8D5}" presName="parentLeftMargin" presStyleLbl="node1" presStyleIdx="7" presStyleCnt="12"/>
      <dgm:spPr/>
      <dgm:t>
        <a:bodyPr/>
        <a:lstStyle/>
        <a:p>
          <a:endParaRPr lang="ru-RU"/>
        </a:p>
      </dgm:t>
    </dgm:pt>
    <dgm:pt modelId="{DB40348E-33A9-4111-9505-E394F7FAA889}" type="pres">
      <dgm:prSet presAssocID="{C2525655-1C19-4BAF-9A0C-F4B0574CF8D5}" presName="parentText" presStyleLbl="node1" presStyleIdx="8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E0896E-5BC2-4AE1-A621-32427C94FB78}" type="pres">
      <dgm:prSet presAssocID="{C2525655-1C19-4BAF-9A0C-F4B0574CF8D5}" presName="negativeSpace" presStyleCnt="0"/>
      <dgm:spPr/>
    </dgm:pt>
    <dgm:pt modelId="{1EA781FF-C09E-4394-B33E-08CDD0C27EE8}" type="pres">
      <dgm:prSet presAssocID="{C2525655-1C19-4BAF-9A0C-F4B0574CF8D5}" presName="childText" presStyleLbl="conFgAcc1" presStyleIdx="8" presStyleCnt="12">
        <dgm:presLayoutVars>
          <dgm:bulletEnabled val="1"/>
        </dgm:presLayoutVars>
      </dgm:prSet>
      <dgm:spPr/>
    </dgm:pt>
    <dgm:pt modelId="{6C56622D-9B99-4E85-A57B-58C7CFA13861}" type="pres">
      <dgm:prSet presAssocID="{F47B0366-CF2F-4ADE-904C-9D2BB5366AC6}" presName="spaceBetweenRectangles" presStyleCnt="0"/>
      <dgm:spPr/>
    </dgm:pt>
    <dgm:pt modelId="{48B75DAC-844A-4A91-AE10-76530355ED5A}" type="pres">
      <dgm:prSet presAssocID="{5B543EAA-DB09-45B4-A120-19F6A42B8BDD}" presName="parentLin" presStyleCnt="0"/>
      <dgm:spPr/>
    </dgm:pt>
    <dgm:pt modelId="{6018899E-D75A-49AC-87C8-B08793ECEE77}" type="pres">
      <dgm:prSet presAssocID="{5B543EAA-DB09-45B4-A120-19F6A42B8BDD}" presName="parentLeftMargin" presStyleLbl="node1" presStyleIdx="8" presStyleCnt="12"/>
      <dgm:spPr/>
      <dgm:t>
        <a:bodyPr/>
        <a:lstStyle/>
        <a:p>
          <a:endParaRPr lang="ru-RU"/>
        </a:p>
      </dgm:t>
    </dgm:pt>
    <dgm:pt modelId="{53DF0FDF-06DD-446C-8EE2-95973F22562B}" type="pres">
      <dgm:prSet presAssocID="{5B543EAA-DB09-45B4-A120-19F6A42B8BDD}" presName="parentText" presStyleLbl="node1" presStyleIdx="9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A4C589-5D4D-42A2-8695-FF487953A32E}" type="pres">
      <dgm:prSet presAssocID="{5B543EAA-DB09-45B4-A120-19F6A42B8BDD}" presName="negativeSpace" presStyleCnt="0"/>
      <dgm:spPr/>
    </dgm:pt>
    <dgm:pt modelId="{4685553E-DCF5-43C4-B8CD-FB3322193D97}" type="pres">
      <dgm:prSet presAssocID="{5B543EAA-DB09-45B4-A120-19F6A42B8BDD}" presName="childText" presStyleLbl="conFgAcc1" presStyleIdx="9" presStyleCnt="12">
        <dgm:presLayoutVars>
          <dgm:bulletEnabled val="1"/>
        </dgm:presLayoutVars>
      </dgm:prSet>
      <dgm:spPr/>
    </dgm:pt>
    <dgm:pt modelId="{ED59F147-C854-4EBC-B684-0EE5C9641586}" type="pres">
      <dgm:prSet presAssocID="{BB675A47-7794-4573-82EB-379B984BD462}" presName="spaceBetweenRectangles" presStyleCnt="0"/>
      <dgm:spPr/>
    </dgm:pt>
    <dgm:pt modelId="{227F44CF-1647-4CEB-976C-BD927C1566EC}" type="pres">
      <dgm:prSet presAssocID="{8F1FA59E-9785-47EA-931D-B3087D2E8040}" presName="parentLin" presStyleCnt="0"/>
      <dgm:spPr/>
    </dgm:pt>
    <dgm:pt modelId="{FCD4DF9C-2F15-41DA-8633-A166C9C325CF}" type="pres">
      <dgm:prSet presAssocID="{8F1FA59E-9785-47EA-931D-B3087D2E8040}" presName="parentLeftMargin" presStyleLbl="node1" presStyleIdx="9" presStyleCnt="12"/>
      <dgm:spPr/>
      <dgm:t>
        <a:bodyPr/>
        <a:lstStyle/>
        <a:p>
          <a:endParaRPr lang="ru-RU"/>
        </a:p>
      </dgm:t>
    </dgm:pt>
    <dgm:pt modelId="{4D1DE032-A8A5-4AE6-9D00-99DE0EBA5FAA}" type="pres">
      <dgm:prSet presAssocID="{8F1FA59E-9785-47EA-931D-B3087D2E8040}" presName="parentText" presStyleLbl="node1" presStyleIdx="10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68B523-5F28-4745-8A0D-1F4A8692FA46}" type="pres">
      <dgm:prSet presAssocID="{8F1FA59E-9785-47EA-931D-B3087D2E8040}" presName="negativeSpace" presStyleCnt="0"/>
      <dgm:spPr/>
    </dgm:pt>
    <dgm:pt modelId="{978DC88F-E29A-4DAE-ADC7-438CD89F3406}" type="pres">
      <dgm:prSet presAssocID="{8F1FA59E-9785-47EA-931D-B3087D2E8040}" presName="childText" presStyleLbl="conFgAcc1" presStyleIdx="10" presStyleCnt="12">
        <dgm:presLayoutVars>
          <dgm:bulletEnabled val="1"/>
        </dgm:presLayoutVars>
      </dgm:prSet>
      <dgm:spPr/>
    </dgm:pt>
    <dgm:pt modelId="{3D6C98AF-ECEA-494A-9322-6ED3B0A7CD7B}" type="pres">
      <dgm:prSet presAssocID="{B2F15666-8BBB-473C-95D3-8AD9E8468A87}" presName="spaceBetweenRectangles" presStyleCnt="0"/>
      <dgm:spPr/>
    </dgm:pt>
    <dgm:pt modelId="{87A0B7AE-4FB3-43C2-AAE3-2D6FA5FE5AA2}" type="pres">
      <dgm:prSet presAssocID="{3421FE1D-06CE-4483-BFCF-E8DD3CFF1275}" presName="parentLin" presStyleCnt="0"/>
      <dgm:spPr/>
    </dgm:pt>
    <dgm:pt modelId="{FE3BD84B-B1DD-44E1-8E1F-41325CA463CE}" type="pres">
      <dgm:prSet presAssocID="{3421FE1D-06CE-4483-BFCF-E8DD3CFF1275}" presName="parentLeftMargin" presStyleLbl="node1" presStyleIdx="10" presStyleCnt="12"/>
      <dgm:spPr/>
      <dgm:t>
        <a:bodyPr/>
        <a:lstStyle/>
        <a:p>
          <a:endParaRPr lang="ru-RU"/>
        </a:p>
      </dgm:t>
    </dgm:pt>
    <dgm:pt modelId="{B9D3F564-762A-41FD-8C94-81DD86445F0B}" type="pres">
      <dgm:prSet presAssocID="{3421FE1D-06CE-4483-BFCF-E8DD3CFF1275}" presName="parentText" presStyleLbl="node1" presStyleIdx="11" presStyleCnt="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D8FF12-7E98-4130-96F2-0EAB18E189B6}" type="pres">
      <dgm:prSet presAssocID="{3421FE1D-06CE-4483-BFCF-E8DD3CFF1275}" presName="negativeSpace" presStyleCnt="0"/>
      <dgm:spPr/>
    </dgm:pt>
    <dgm:pt modelId="{A586C301-636B-44FD-AF81-14F23252710B}" type="pres">
      <dgm:prSet presAssocID="{3421FE1D-06CE-4483-BFCF-E8DD3CFF1275}" presName="childText" presStyleLbl="conFgAcc1" presStyleIdx="11" presStyleCnt="12">
        <dgm:presLayoutVars>
          <dgm:bulletEnabled val="1"/>
        </dgm:presLayoutVars>
      </dgm:prSet>
      <dgm:spPr/>
    </dgm:pt>
  </dgm:ptLst>
  <dgm:cxnLst>
    <dgm:cxn modelId="{B97F899B-1262-4840-B6F8-4F6F96C75117}" type="presOf" srcId="{35219D1D-DA7A-4234-9811-7F49A1C6E08B}" destId="{F3BEBE99-FF44-4F84-8734-B4D7D945706F}" srcOrd="0" destOrd="0" presId="urn:microsoft.com/office/officeart/2005/8/layout/list1"/>
    <dgm:cxn modelId="{27348893-8642-4C2F-BECF-429AA4180B1B}" type="presOf" srcId="{CB2D7246-0A47-4399-BB24-6918CEE63F6F}" destId="{8DF34743-1656-4477-B49D-2F6B2737E9F0}" srcOrd="1" destOrd="0" presId="urn:microsoft.com/office/officeart/2005/8/layout/list1"/>
    <dgm:cxn modelId="{A2106359-32DF-43BD-935B-0EA6FA0211F5}" srcId="{A4BFDE4F-2DC7-4686-BFF5-F370918F53C4}" destId="{5B543EAA-DB09-45B4-A120-19F6A42B8BDD}" srcOrd="9" destOrd="0" parTransId="{2B8674B0-788E-4EB9-A2C1-98ECB7795BC6}" sibTransId="{BB675A47-7794-4573-82EB-379B984BD462}"/>
    <dgm:cxn modelId="{18316EEE-BBF7-4329-BAB9-2FAC060930FC}" type="presOf" srcId="{B8AE6E2C-2A7A-4315-903F-2C8D118DDBA4}" destId="{E4439A84-AF09-48E7-9E59-841407B86BA6}" srcOrd="0" destOrd="0" presId="urn:microsoft.com/office/officeart/2005/8/layout/list1"/>
    <dgm:cxn modelId="{D5B3EB8C-7778-4E87-AC37-D18668DEF45B}" type="presOf" srcId="{20973DF9-4129-43CB-85C8-FFE85863BF7A}" destId="{324E0A38-8F27-40B1-A27F-175861C150D2}" srcOrd="1" destOrd="0" presId="urn:microsoft.com/office/officeart/2005/8/layout/list1"/>
    <dgm:cxn modelId="{12D78F77-53D9-4513-A7B3-CADFA9F56173}" srcId="{A4BFDE4F-2DC7-4686-BFF5-F370918F53C4}" destId="{419A8C45-315D-4D02-AC39-6DD521E1A2FA}" srcOrd="7" destOrd="0" parTransId="{9BB9127C-41C5-4734-8373-AD651B546677}" sibTransId="{45999712-BCA7-4FEC-9903-7F5884D05203}"/>
    <dgm:cxn modelId="{9CEB3497-D127-446D-A5B7-8FA7676E4E17}" type="presOf" srcId="{807DD80D-8810-46D8-87AB-EF65FF20CCF1}" destId="{37BF2B53-D774-4C34-BA48-067CE276190D}" srcOrd="0" destOrd="0" presId="urn:microsoft.com/office/officeart/2005/8/layout/list1"/>
    <dgm:cxn modelId="{A013779F-41B4-4CFA-9525-CBEFA605BB75}" type="presOf" srcId="{6BE68AF1-D4CB-44E4-8AFF-D70535B100ED}" destId="{6859369E-AD3F-46AC-BADC-6D6F9FD8512C}" srcOrd="0" destOrd="0" presId="urn:microsoft.com/office/officeart/2005/8/layout/list1"/>
    <dgm:cxn modelId="{E60AC1DD-B251-428F-ABEA-F7407DEF2678}" srcId="{A4BFDE4F-2DC7-4686-BFF5-F370918F53C4}" destId="{3421FE1D-06CE-4483-BFCF-E8DD3CFF1275}" srcOrd="11" destOrd="0" parTransId="{5A8B67B9-AA29-473B-B160-6BAEC4282973}" sibTransId="{220F5A54-E526-497D-B199-AF78B7A095A4}"/>
    <dgm:cxn modelId="{40987A17-5459-4DCC-97D4-D6B5EB17784C}" type="presOf" srcId="{C2525655-1C19-4BAF-9A0C-F4B0574CF8D5}" destId="{24EE3CBB-3F78-4A6F-A328-202003ED868C}" srcOrd="0" destOrd="0" presId="urn:microsoft.com/office/officeart/2005/8/layout/list1"/>
    <dgm:cxn modelId="{F6CA3290-F96B-4E8D-9B93-D7C31FE3EE58}" type="presOf" srcId="{6BE68AF1-D4CB-44E4-8AFF-D70535B100ED}" destId="{9B0B6F67-4292-46C4-B889-1B3295160B0C}" srcOrd="1" destOrd="0" presId="urn:microsoft.com/office/officeart/2005/8/layout/list1"/>
    <dgm:cxn modelId="{2DC2906F-108B-48CA-9DB8-5CD08F62E8C2}" type="presOf" srcId="{419A8C45-315D-4D02-AC39-6DD521E1A2FA}" destId="{CDDD010D-05A2-4F5C-B058-737F07609BB5}" srcOrd="0" destOrd="0" presId="urn:microsoft.com/office/officeart/2005/8/layout/list1"/>
    <dgm:cxn modelId="{9F1A8655-4D50-4FBB-BBD5-78F79A06A6CB}" srcId="{A4BFDE4F-2DC7-4686-BFF5-F370918F53C4}" destId="{B8AE6E2C-2A7A-4315-903F-2C8D118DDBA4}" srcOrd="5" destOrd="0" parTransId="{91C26165-7C52-4876-8517-869FC24BC415}" sibTransId="{1143C7FB-632F-4916-9B61-0973BB152AC4}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09FC5DC5-95E4-434A-89C1-945D3EE2C74F}" srcId="{A4BFDE4F-2DC7-4686-BFF5-F370918F53C4}" destId="{6BE68AF1-D4CB-44E4-8AFF-D70535B100ED}" srcOrd="6" destOrd="0" parTransId="{42404E4E-6A41-464C-9AD6-570455600556}" sibTransId="{34374AF2-9BF6-4C02-B219-A1A0DB9A45B6}"/>
    <dgm:cxn modelId="{EE17BE61-FACF-47C4-8EB6-B24D56A710DE}" type="presOf" srcId="{5B543EAA-DB09-45B4-A120-19F6A42B8BDD}" destId="{53DF0FDF-06DD-446C-8EE2-95973F22562B}" srcOrd="1" destOrd="0" presId="urn:microsoft.com/office/officeart/2005/8/layout/list1"/>
    <dgm:cxn modelId="{A1AE439D-4D02-4B77-A38C-A0F4CD1640A0}" type="presOf" srcId="{B8AE6E2C-2A7A-4315-903F-2C8D118DDBA4}" destId="{A5260584-04EB-456D-BBDE-33D20B323058}" srcOrd="1" destOrd="0" presId="urn:microsoft.com/office/officeart/2005/8/layout/list1"/>
    <dgm:cxn modelId="{AE4862A5-B081-486A-A9E4-5D79E88D831C}" type="presOf" srcId="{CCD476F6-6877-4919-A49C-D945C7381B81}" destId="{B9B85A93-C269-474C-80F0-3453D9E3F265}" srcOrd="1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B23FF971-E7BB-4447-9E5E-7236DC673D07}" type="presOf" srcId="{5B543EAA-DB09-45B4-A120-19F6A42B8BDD}" destId="{6018899E-D75A-49AC-87C8-B08793ECEE77}" srcOrd="0" destOrd="0" presId="urn:microsoft.com/office/officeart/2005/8/layout/list1"/>
    <dgm:cxn modelId="{368A9203-10B7-4278-B85A-B391BE94AED8}" type="presOf" srcId="{20973DF9-4129-43CB-85C8-FFE85863BF7A}" destId="{6201BCC1-17B8-409E-9ADD-3288BC80A385}" srcOrd="0" destOrd="0" presId="urn:microsoft.com/office/officeart/2005/8/layout/list1"/>
    <dgm:cxn modelId="{86B04F68-4120-4ACC-A323-FAF78EBE3708}" type="presOf" srcId="{3421FE1D-06CE-4483-BFCF-E8DD3CFF1275}" destId="{FE3BD84B-B1DD-44E1-8E1F-41325CA463CE}" srcOrd="0" destOrd="0" presId="urn:microsoft.com/office/officeart/2005/8/layout/list1"/>
    <dgm:cxn modelId="{C08E5F96-F166-4AF6-AC86-069F54EF189B}" type="presOf" srcId="{A4BFDE4F-2DC7-4686-BFF5-F370918F53C4}" destId="{83C0D5F3-B789-4DB5-8D5D-0958C6C62D3A}" srcOrd="0" destOrd="0" presId="urn:microsoft.com/office/officeart/2005/8/layout/list1"/>
    <dgm:cxn modelId="{813FF483-24A7-43B9-AAB5-6AE5B662DE4D}" type="presOf" srcId="{C2525655-1C19-4BAF-9A0C-F4B0574CF8D5}" destId="{DB40348E-33A9-4111-9505-E394F7FAA889}" srcOrd="1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0933D75D-CAC1-4BF7-89EC-73F485B1B8F7}" type="presOf" srcId="{35219D1D-DA7A-4234-9811-7F49A1C6E08B}" destId="{23011221-5C6A-4B74-A27C-EBE08ED76F88}" srcOrd="1" destOrd="0" presId="urn:microsoft.com/office/officeart/2005/8/layout/list1"/>
    <dgm:cxn modelId="{D8C1E370-5F5A-4971-ABD8-BBB8CBB2D891}" srcId="{A4BFDE4F-2DC7-4686-BFF5-F370918F53C4}" destId="{C2525655-1C19-4BAF-9A0C-F4B0574CF8D5}" srcOrd="8" destOrd="0" parTransId="{D0AB7EBB-B543-4F2A-9593-6581C9E0B422}" sibTransId="{F47B0366-CF2F-4ADE-904C-9D2BB5366AC6}"/>
    <dgm:cxn modelId="{F48CBBD9-FA0C-46C3-9A6F-6ECE633F841F}" type="presOf" srcId="{807DD80D-8810-46D8-87AB-EF65FF20CCF1}" destId="{D6EEC26F-4767-4A1D-BF62-991E98F63CE2}" srcOrd="1" destOrd="0" presId="urn:microsoft.com/office/officeart/2005/8/layout/list1"/>
    <dgm:cxn modelId="{34E8EB2E-CF8B-467A-BE3C-B18F038A783F}" type="presOf" srcId="{8F1FA59E-9785-47EA-931D-B3087D2E8040}" destId="{FCD4DF9C-2F15-41DA-8633-A166C9C325CF}" srcOrd="0" destOrd="0" presId="urn:microsoft.com/office/officeart/2005/8/layout/list1"/>
    <dgm:cxn modelId="{6FA263AB-1995-4BA0-8B1D-E54143724DE9}" type="presOf" srcId="{3421FE1D-06CE-4483-BFCF-E8DD3CFF1275}" destId="{B9D3F564-762A-41FD-8C94-81DD86445F0B}" srcOrd="1" destOrd="0" presId="urn:microsoft.com/office/officeart/2005/8/layout/list1"/>
    <dgm:cxn modelId="{4E593477-9E3D-401F-B9BE-7AE5EE4AECF3}" type="presOf" srcId="{419A8C45-315D-4D02-AC39-6DD521E1A2FA}" destId="{5B1A8832-8556-4B94-ABC8-5214C55EE258}" srcOrd="1" destOrd="0" presId="urn:microsoft.com/office/officeart/2005/8/layout/list1"/>
    <dgm:cxn modelId="{4DE3DA8B-65C2-4E2A-87CE-E697CCEA0C59}" type="presOf" srcId="{8F1FA59E-9785-47EA-931D-B3087D2E8040}" destId="{4D1DE032-A8A5-4AE6-9D00-99DE0EBA5FAA}" srcOrd="1" destOrd="0" presId="urn:microsoft.com/office/officeart/2005/8/layout/list1"/>
    <dgm:cxn modelId="{2B3781C3-2DC3-4DBB-9FE8-63B55E2F1128}" srcId="{A4BFDE4F-2DC7-4686-BFF5-F370918F53C4}" destId="{8F1FA59E-9785-47EA-931D-B3087D2E8040}" srcOrd="10" destOrd="0" parTransId="{30203A6C-8659-42F1-9225-24584AC0280C}" sibTransId="{B2F15666-8BBB-473C-95D3-8AD9E8468A87}"/>
    <dgm:cxn modelId="{43D76368-A242-4BF0-9A4B-CB4AE346E6BD}" type="presOf" srcId="{CCD476F6-6877-4919-A49C-D945C7381B81}" destId="{BDA68A23-47FE-4E0D-8CA0-85D512D9F1E8}" srcOrd="0" destOrd="0" presId="urn:microsoft.com/office/officeart/2005/8/layout/list1"/>
    <dgm:cxn modelId="{97281725-D0B8-4E5B-843A-BB27AF1E02B1}" type="presOf" srcId="{CB2D7246-0A47-4399-BB24-6918CEE63F6F}" destId="{1B951DBC-EC6B-42E9-B303-48A6E10CEC9A}" srcOrd="0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DB22A7AE-6954-4014-A8E7-646DBCFC0313}" type="presParOf" srcId="{83C0D5F3-B789-4DB5-8D5D-0958C6C62D3A}" destId="{43F5F80D-911F-4180-A155-5C3C14AD3452}" srcOrd="0" destOrd="0" presId="urn:microsoft.com/office/officeart/2005/8/layout/list1"/>
    <dgm:cxn modelId="{DEF40001-D149-4A17-95FA-F112727D0B61}" type="presParOf" srcId="{43F5F80D-911F-4180-A155-5C3C14AD3452}" destId="{6201BCC1-17B8-409E-9ADD-3288BC80A385}" srcOrd="0" destOrd="0" presId="urn:microsoft.com/office/officeart/2005/8/layout/list1"/>
    <dgm:cxn modelId="{746B9BAB-4A47-494F-B944-81886C0714BD}" type="presParOf" srcId="{43F5F80D-911F-4180-A155-5C3C14AD3452}" destId="{324E0A38-8F27-40B1-A27F-175861C150D2}" srcOrd="1" destOrd="0" presId="urn:microsoft.com/office/officeart/2005/8/layout/list1"/>
    <dgm:cxn modelId="{EF8AD971-D0A1-4EA3-A7FA-B519A6A02C86}" type="presParOf" srcId="{83C0D5F3-B789-4DB5-8D5D-0958C6C62D3A}" destId="{946C3B80-D6B7-49B9-9041-77C18CC69B3D}" srcOrd="1" destOrd="0" presId="urn:microsoft.com/office/officeart/2005/8/layout/list1"/>
    <dgm:cxn modelId="{B010226F-60F5-4E9C-B6E6-6C78D7A5C6EF}" type="presParOf" srcId="{83C0D5F3-B789-4DB5-8D5D-0958C6C62D3A}" destId="{358FF3AC-D5C0-4F4D-8611-7C00824D2727}" srcOrd="2" destOrd="0" presId="urn:microsoft.com/office/officeart/2005/8/layout/list1"/>
    <dgm:cxn modelId="{33B19100-1EE2-4923-87D1-9ADEAD2E52C0}" type="presParOf" srcId="{83C0D5F3-B789-4DB5-8D5D-0958C6C62D3A}" destId="{C485CE4D-567D-4287-AF49-39A9446C813C}" srcOrd="3" destOrd="0" presId="urn:microsoft.com/office/officeart/2005/8/layout/list1"/>
    <dgm:cxn modelId="{974BAFB4-8924-4015-9CB5-0B09AE8A99A5}" type="presParOf" srcId="{83C0D5F3-B789-4DB5-8D5D-0958C6C62D3A}" destId="{5D167D9F-2364-495B-92C0-EE3D56174D16}" srcOrd="4" destOrd="0" presId="urn:microsoft.com/office/officeart/2005/8/layout/list1"/>
    <dgm:cxn modelId="{5E92E85F-58AE-4800-A9E7-7CC9FF5CB43A}" type="presParOf" srcId="{5D167D9F-2364-495B-92C0-EE3D56174D16}" destId="{37BF2B53-D774-4C34-BA48-067CE276190D}" srcOrd="0" destOrd="0" presId="urn:microsoft.com/office/officeart/2005/8/layout/list1"/>
    <dgm:cxn modelId="{A8EE99A0-193E-4EA4-AAB1-F845FAB13D8A}" type="presParOf" srcId="{5D167D9F-2364-495B-92C0-EE3D56174D16}" destId="{D6EEC26F-4767-4A1D-BF62-991E98F63CE2}" srcOrd="1" destOrd="0" presId="urn:microsoft.com/office/officeart/2005/8/layout/list1"/>
    <dgm:cxn modelId="{19AE5DE8-B5E7-4957-885C-39B3A764D5F1}" type="presParOf" srcId="{83C0D5F3-B789-4DB5-8D5D-0958C6C62D3A}" destId="{82976242-D3D8-4122-8333-091C057CE8CA}" srcOrd="5" destOrd="0" presId="urn:microsoft.com/office/officeart/2005/8/layout/list1"/>
    <dgm:cxn modelId="{7CBB1FC0-6D07-4ADC-B518-5D25821D3B86}" type="presParOf" srcId="{83C0D5F3-B789-4DB5-8D5D-0958C6C62D3A}" destId="{471CA157-976A-4D76-B7FE-FAAE00B681CE}" srcOrd="6" destOrd="0" presId="urn:microsoft.com/office/officeart/2005/8/layout/list1"/>
    <dgm:cxn modelId="{6D7ED0B6-C83B-4E4B-870A-A1103AA3B8DC}" type="presParOf" srcId="{83C0D5F3-B789-4DB5-8D5D-0958C6C62D3A}" destId="{32AC3263-24ED-45C4-BDE2-AB9B1420375E}" srcOrd="7" destOrd="0" presId="urn:microsoft.com/office/officeart/2005/8/layout/list1"/>
    <dgm:cxn modelId="{CC722AA0-08D2-41BD-B391-8C80B3C01DEF}" type="presParOf" srcId="{83C0D5F3-B789-4DB5-8D5D-0958C6C62D3A}" destId="{CF5D7DD0-A6B8-4CFB-8C2A-9DFD8FAE59B5}" srcOrd="8" destOrd="0" presId="urn:microsoft.com/office/officeart/2005/8/layout/list1"/>
    <dgm:cxn modelId="{F164769E-4D15-4BC1-B251-CA0C23C931E1}" type="presParOf" srcId="{CF5D7DD0-A6B8-4CFB-8C2A-9DFD8FAE59B5}" destId="{BDA68A23-47FE-4E0D-8CA0-85D512D9F1E8}" srcOrd="0" destOrd="0" presId="urn:microsoft.com/office/officeart/2005/8/layout/list1"/>
    <dgm:cxn modelId="{AA13790D-6C8A-4DC9-9449-D5C64C4E3E57}" type="presParOf" srcId="{CF5D7DD0-A6B8-4CFB-8C2A-9DFD8FAE59B5}" destId="{B9B85A93-C269-474C-80F0-3453D9E3F265}" srcOrd="1" destOrd="0" presId="urn:microsoft.com/office/officeart/2005/8/layout/list1"/>
    <dgm:cxn modelId="{8B89C017-32F3-44A3-BAE8-CD6419EA8AE0}" type="presParOf" srcId="{83C0D5F3-B789-4DB5-8D5D-0958C6C62D3A}" destId="{C38AC30E-44DE-4345-90F7-B4FC4B7A54F6}" srcOrd="9" destOrd="0" presId="urn:microsoft.com/office/officeart/2005/8/layout/list1"/>
    <dgm:cxn modelId="{6B2CA76A-7C8D-4233-86E0-1A733FF5E1D1}" type="presParOf" srcId="{83C0D5F3-B789-4DB5-8D5D-0958C6C62D3A}" destId="{6193B41C-E75F-4D40-804C-B5F45FED8ECE}" srcOrd="10" destOrd="0" presId="urn:microsoft.com/office/officeart/2005/8/layout/list1"/>
    <dgm:cxn modelId="{AC573B03-8417-498C-A39F-6D1593CC2DB0}" type="presParOf" srcId="{83C0D5F3-B789-4DB5-8D5D-0958C6C62D3A}" destId="{711F50AA-B432-4A73-AEF5-6DA1123E829A}" srcOrd="11" destOrd="0" presId="urn:microsoft.com/office/officeart/2005/8/layout/list1"/>
    <dgm:cxn modelId="{8F9FE7D3-CB52-49FA-8CFE-67CE9A77DE6C}" type="presParOf" srcId="{83C0D5F3-B789-4DB5-8D5D-0958C6C62D3A}" destId="{BDBC1741-3879-403C-AAE5-A77F3711B338}" srcOrd="12" destOrd="0" presId="urn:microsoft.com/office/officeart/2005/8/layout/list1"/>
    <dgm:cxn modelId="{A4884F33-AD9C-4387-89BC-A943755E23D4}" type="presParOf" srcId="{BDBC1741-3879-403C-AAE5-A77F3711B338}" destId="{F3BEBE99-FF44-4F84-8734-B4D7D945706F}" srcOrd="0" destOrd="0" presId="urn:microsoft.com/office/officeart/2005/8/layout/list1"/>
    <dgm:cxn modelId="{F64DFA19-F912-454E-A1EC-1D40149590FD}" type="presParOf" srcId="{BDBC1741-3879-403C-AAE5-A77F3711B338}" destId="{23011221-5C6A-4B74-A27C-EBE08ED76F88}" srcOrd="1" destOrd="0" presId="urn:microsoft.com/office/officeart/2005/8/layout/list1"/>
    <dgm:cxn modelId="{0E23B3DC-39AF-469F-BAD1-276796346CCD}" type="presParOf" srcId="{83C0D5F3-B789-4DB5-8D5D-0958C6C62D3A}" destId="{3272369A-5468-42D0-A591-712C131DDBF6}" srcOrd="13" destOrd="0" presId="urn:microsoft.com/office/officeart/2005/8/layout/list1"/>
    <dgm:cxn modelId="{EEC78254-18A2-4F70-BA5E-811A65DBF1F8}" type="presParOf" srcId="{83C0D5F3-B789-4DB5-8D5D-0958C6C62D3A}" destId="{F5B70FC5-92BB-4730-BC92-73562B86A22B}" srcOrd="14" destOrd="0" presId="urn:microsoft.com/office/officeart/2005/8/layout/list1"/>
    <dgm:cxn modelId="{8620C538-D28B-4D6B-9F46-CC9D492F1BAD}" type="presParOf" srcId="{83C0D5F3-B789-4DB5-8D5D-0958C6C62D3A}" destId="{CD3DE2C9-F878-4243-AE78-88E1BF67E187}" srcOrd="15" destOrd="0" presId="urn:microsoft.com/office/officeart/2005/8/layout/list1"/>
    <dgm:cxn modelId="{F5DB74A4-1CB0-4836-9102-6C0BE2DA5756}" type="presParOf" srcId="{83C0D5F3-B789-4DB5-8D5D-0958C6C62D3A}" destId="{C0301CB4-8BB6-4A78-AEAF-D1950AF46576}" srcOrd="16" destOrd="0" presId="urn:microsoft.com/office/officeart/2005/8/layout/list1"/>
    <dgm:cxn modelId="{C3268BB9-552C-4A97-87FA-693766BDFBC6}" type="presParOf" srcId="{C0301CB4-8BB6-4A78-AEAF-D1950AF46576}" destId="{1B951DBC-EC6B-42E9-B303-48A6E10CEC9A}" srcOrd="0" destOrd="0" presId="urn:microsoft.com/office/officeart/2005/8/layout/list1"/>
    <dgm:cxn modelId="{F3C9BE8F-98D6-4F04-A0F0-C5F5A7164973}" type="presParOf" srcId="{C0301CB4-8BB6-4A78-AEAF-D1950AF46576}" destId="{8DF34743-1656-4477-B49D-2F6B2737E9F0}" srcOrd="1" destOrd="0" presId="urn:microsoft.com/office/officeart/2005/8/layout/list1"/>
    <dgm:cxn modelId="{559B26DA-9B7E-4B9B-B36E-0D2B1585F11B}" type="presParOf" srcId="{83C0D5F3-B789-4DB5-8D5D-0958C6C62D3A}" destId="{A1262043-3412-48DC-B2C5-3A333940C15F}" srcOrd="17" destOrd="0" presId="urn:microsoft.com/office/officeart/2005/8/layout/list1"/>
    <dgm:cxn modelId="{446C3E85-9914-4814-A532-B6ED43A819D1}" type="presParOf" srcId="{83C0D5F3-B789-4DB5-8D5D-0958C6C62D3A}" destId="{9B432B18-1A27-4AF5-AA47-C19F4B409B79}" srcOrd="18" destOrd="0" presId="urn:microsoft.com/office/officeart/2005/8/layout/list1"/>
    <dgm:cxn modelId="{87B33023-2439-48B4-A521-4B283BB8FAF2}" type="presParOf" srcId="{83C0D5F3-B789-4DB5-8D5D-0958C6C62D3A}" destId="{D3DF9691-EEB4-4A6E-B57E-82876260D37A}" srcOrd="19" destOrd="0" presId="urn:microsoft.com/office/officeart/2005/8/layout/list1"/>
    <dgm:cxn modelId="{2DED29B8-2062-49F4-847E-AC7534D33358}" type="presParOf" srcId="{83C0D5F3-B789-4DB5-8D5D-0958C6C62D3A}" destId="{24D76A76-33F0-472A-B33D-A7696965D62E}" srcOrd="20" destOrd="0" presId="urn:microsoft.com/office/officeart/2005/8/layout/list1"/>
    <dgm:cxn modelId="{A0661E0D-BFCE-4D9A-8020-6972C27B856E}" type="presParOf" srcId="{24D76A76-33F0-472A-B33D-A7696965D62E}" destId="{E4439A84-AF09-48E7-9E59-841407B86BA6}" srcOrd="0" destOrd="0" presId="urn:microsoft.com/office/officeart/2005/8/layout/list1"/>
    <dgm:cxn modelId="{C7B91290-70C2-48EE-9A29-D7B77DED2120}" type="presParOf" srcId="{24D76A76-33F0-472A-B33D-A7696965D62E}" destId="{A5260584-04EB-456D-BBDE-33D20B323058}" srcOrd="1" destOrd="0" presId="urn:microsoft.com/office/officeart/2005/8/layout/list1"/>
    <dgm:cxn modelId="{28D7A1C7-B917-402C-874C-FC36AEAFA0D5}" type="presParOf" srcId="{83C0D5F3-B789-4DB5-8D5D-0958C6C62D3A}" destId="{2A8A9DE3-2CF5-4489-AA1A-4CDF9FA70074}" srcOrd="21" destOrd="0" presId="urn:microsoft.com/office/officeart/2005/8/layout/list1"/>
    <dgm:cxn modelId="{3ED512D7-00B3-47C0-B88B-696344AC3A79}" type="presParOf" srcId="{83C0D5F3-B789-4DB5-8D5D-0958C6C62D3A}" destId="{F5C6485D-12A0-4277-A575-9E517D949EF7}" srcOrd="22" destOrd="0" presId="urn:microsoft.com/office/officeart/2005/8/layout/list1"/>
    <dgm:cxn modelId="{799D9739-E3E6-4715-91F0-6CD19A374762}" type="presParOf" srcId="{83C0D5F3-B789-4DB5-8D5D-0958C6C62D3A}" destId="{25B68B25-7538-41F5-8D84-A651A7476252}" srcOrd="23" destOrd="0" presId="urn:microsoft.com/office/officeart/2005/8/layout/list1"/>
    <dgm:cxn modelId="{C0A75F8A-07ED-49D1-BF1A-44FC6ED9DF27}" type="presParOf" srcId="{83C0D5F3-B789-4DB5-8D5D-0958C6C62D3A}" destId="{91B3ABFD-157B-40D5-8D16-7F8518CAB189}" srcOrd="24" destOrd="0" presId="urn:microsoft.com/office/officeart/2005/8/layout/list1"/>
    <dgm:cxn modelId="{B3585566-34F8-4087-9A0E-77DC188A3E0C}" type="presParOf" srcId="{91B3ABFD-157B-40D5-8D16-7F8518CAB189}" destId="{6859369E-AD3F-46AC-BADC-6D6F9FD8512C}" srcOrd="0" destOrd="0" presId="urn:microsoft.com/office/officeart/2005/8/layout/list1"/>
    <dgm:cxn modelId="{37A08A15-C0D3-4E6C-B3CF-69CEBDDE6AC0}" type="presParOf" srcId="{91B3ABFD-157B-40D5-8D16-7F8518CAB189}" destId="{9B0B6F67-4292-46C4-B889-1B3295160B0C}" srcOrd="1" destOrd="0" presId="urn:microsoft.com/office/officeart/2005/8/layout/list1"/>
    <dgm:cxn modelId="{616C9200-313F-46F8-BFD9-7B5310394348}" type="presParOf" srcId="{83C0D5F3-B789-4DB5-8D5D-0958C6C62D3A}" destId="{6BA4E445-1E38-4185-A95C-7DFD5F453F1A}" srcOrd="25" destOrd="0" presId="urn:microsoft.com/office/officeart/2005/8/layout/list1"/>
    <dgm:cxn modelId="{8F66587C-6D82-40AA-8F24-FA06807EE8BE}" type="presParOf" srcId="{83C0D5F3-B789-4DB5-8D5D-0958C6C62D3A}" destId="{68970B45-8FCD-4E1D-B8EE-A2218DBA93E4}" srcOrd="26" destOrd="0" presId="urn:microsoft.com/office/officeart/2005/8/layout/list1"/>
    <dgm:cxn modelId="{E4828AF2-F3D0-4A43-9EE7-5416E9946223}" type="presParOf" srcId="{83C0D5F3-B789-4DB5-8D5D-0958C6C62D3A}" destId="{4B7318F9-13C0-43F6-A86E-1BD43C55CB57}" srcOrd="27" destOrd="0" presId="urn:microsoft.com/office/officeart/2005/8/layout/list1"/>
    <dgm:cxn modelId="{70CC7FE0-1676-4306-981B-8F203670CB0E}" type="presParOf" srcId="{83C0D5F3-B789-4DB5-8D5D-0958C6C62D3A}" destId="{B753C764-B54D-4EA9-BAB6-5C619410F31E}" srcOrd="28" destOrd="0" presId="urn:microsoft.com/office/officeart/2005/8/layout/list1"/>
    <dgm:cxn modelId="{46BDCB89-081B-456B-854A-5DF11AF99372}" type="presParOf" srcId="{B753C764-B54D-4EA9-BAB6-5C619410F31E}" destId="{CDDD010D-05A2-4F5C-B058-737F07609BB5}" srcOrd="0" destOrd="0" presId="urn:microsoft.com/office/officeart/2005/8/layout/list1"/>
    <dgm:cxn modelId="{70C9B00D-A2DE-4EB7-BBC8-3BB19831AB03}" type="presParOf" srcId="{B753C764-B54D-4EA9-BAB6-5C619410F31E}" destId="{5B1A8832-8556-4B94-ABC8-5214C55EE258}" srcOrd="1" destOrd="0" presId="urn:microsoft.com/office/officeart/2005/8/layout/list1"/>
    <dgm:cxn modelId="{5189116B-1793-4DB5-BA11-A6333FAFE957}" type="presParOf" srcId="{83C0D5F3-B789-4DB5-8D5D-0958C6C62D3A}" destId="{71D819ED-4DD5-4BE6-A881-66059FA192D5}" srcOrd="29" destOrd="0" presId="urn:microsoft.com/office/officeart/2005/8/layout/list1"/>
    <dgm:cxn modelId="{6C64D1B6-532F-4082-9A73-3CF06F2044E9}" type="presParOf" srcId="{83C0D5F3-B789-4DB5-8D5D-0958C6C62D3A}" destId="{9F86E294-6E08-4906-AB3C-AB47BE47B59F}" srcOrd="30" destOrd="0" presId="urn:microsoft.com/office/officeart/2005/8/layout/list1"/>
    <dgm:cxn modelId="{FF49FB9D-9C5B-46AD-BD34-A96AEF55DB8C}" type="presParOf" srcId="{83C0D5F3-B789-4DB5-8D5D-0958C6C62D3A}" destId="{1AC410CD-C574-432D-B90F-3D808C7B83B6}" srcOrd="31" destOrd="0" presId="urn:microsoft.com/office/officeart/2005/8/layout/list1"/>
    <dgm:cxn modelId="{CD66917A-0880-44C8-AB01-E6793C3C0376}" type="presParOf" srcId="{83C0D5F3-B789-4DB5-8D5D-0958C6C62D3A}" destId="{AAAB5B32-F11D-4196-A966-36394AE6CADD}" srcOrd="32" destOrd="0" presId="urn:microsoft.com/office/officeart/2005/8/layout/list1"/>
    <dgm:cxn modelId="{C695B6BB-EC4F-4147-A29B-17000CD92D47}" type="presParOf" srcId="{AAAB5B32-F11D-4196-A966-36394AE6CADD}" destId="{24EE3CBB-3F78-4A6F-A328-202003ED868C}" srcOrd="0" destOrd="0" presId="urn:microsoft.com/office/officeart/2005/8/layout/list1"/>
    <dgm:cxn modelId="{BBAB50D8-8970-41C3-945A-7858194DFE38}" type="presParOf" srcId="{AAAB5B32-F11D-4196-A966-36394AE6CADD}" destId="{DB40348E-33A9-4111-9505-E394F7FAA889}" srcOrd="1" destOrd="0" presId="urn:microsoft.com/office/officeart/2005/8/layout/list1"/>
    <dgm:cxn modelId="{08D2FC2F-3A7C-4E69-8F2E-7B025A4E0EDF}" type="presParOf" srcId="{83C0D5F3-B789-4DB5-8D5D-0958C6C62D3A}" destId="{64E0896E-5BC2-4AE1-A621-32427C94FB78}" srcOrd="33" destOrd="0" presId="urn:microsoft.com/office/officeart/2005/8/layout/list1"/>
    <dgm:cxn modelId="{AB85137C-BCF2-42D6-8A15-4AC79A2F7B03}" type="presParOf" srcId="{83C0D5F3-B789-4DB5-8D5D-0958C6C62D3A}" destId="{1EA781FF-C09E-4394-B33E-08CDD0C27EE8}" srcOrd="34" destOrd="0" presId="urn:microsoft.com/office/officeart/2005/8/layout/list1"/>
    <dgm:cxn modelId="{2DC1C4E3-4F35-491C-9ADD-B8F4532AEDBA}" type="presParOf" srcId="{83C0D5F3-B789-4DB5-8D5D-0958C6C62D3A}" destId="{6C56622D-9B99-4E85-A57B-58C7CFA13861}" srcOrd="35" destOrd="0" presId="urn:microsoft.com/office/officeart/2005/8/layout/list1"/>
    <dgm:cxn modelId="{FBDEC5F3-F242-4E1C-82CF-C35C233CE0A6}" type="presParOf" srcId="{83C0D5F3-B789-4DB5-8D5D-0958C6C62D3A}" destId="{48B75DAC-844A-4A91-AE10-76530355ED5A}" srcOrd="36" destOrd="0" presId="urn:microsoft.com/office/officeart/2005/8/layout/list1"/>
    <dgm:cxn modelId="{B8DB7615-91C0-4B35-AFE8-99322FE82FC5}" type="presParOf" srcId="{48B75DAC-844A-4A91-AE10-76530355ED5A}" destId="{6018899E-D75A-49AC-87C8-B08793ECEE77}" srcOrd="0" destOrd="0" presId="urn:microsoft.com/office/officeart/2005/8/layout/list1"/>
    <dgm:cxn modelId="{377E718B-6FD1-4CE6-ABD2-1FD478FB5555}" type="presParOf" srcId="{48B75DAC-844A-4A91-AE10-76530355ED5A}" destId="{53DF0FDF-06DD-446C-8EE2-95973F22562B}" srcOrd="1" destOrd="0" presId="urn:microsoft.com/office/officeart/2005/8/layout/list1"/>
    <dgm:cxn modelId="{6CAA3323-5CF0-4AEB-A406-84089FFFA601}" type="presParOf" srcId="{83C0D5F3-B789-4DB5-8D5D-0958C6C62D3A}" destId="{25A4C589-5D4D-42A2-8695-FF487953A32E}" srcOrd="37" destOrd="0" presId="urn:microsoft.com/office/officeart/2005/8/layout/list1"/>
    <dgm:cxn modelId="{7A6DCB9E-C067-4B3D-A5D8-B4E9439D756F}" type="presParOf" srcId="{83C0D5F3-B789-4DB5-8D5D-0958C6C62D3A}" destId="{4685553E-DCF5-43C4-B8CD-FB3322193D97}" srcOrd="38" destOrd="0" presId="urn:microsoft.com/office/officeart/2005/8/layout/list1"/>
    <dgm:cxn modelId="{79A8E508-117C-4DE6-B2DD-E857B4445505}" type="presParOf" srcId="{83C0D5F3-B789-4DB5-8D5D-0958C6C62D3A}" destId="{ED59F147-C854-4EBC-B684-0EE5C9641586}" srcOrd="39" destOrd="0" presId="urn:microsoft.com/office/officeart/2005/8/layout/list1"/>
    <dgm:cxn modelId="{07BBEBEB-BB04-4CF4-B9FF-BF02743855AC}" type="presParOf" srcId="{83C0D5F3-B789-4DB5-8D5D-0958C6C62D3A}" destId="{227F44CF-1647-4CEB-976C-BD927C1566EC}" srcOrd="40" destOrd="0" presId="urn:microsoft.com/office/officeart/2005/8/layout/list1"/>
    <dgm:cxn modelId="{7B8345F5-31FF-4085-ADDB-BE777BD92C16}" type="presParOf" srcId="{227F44CF-1647-4CEB-976C-BD927C1566EC}" destId="{FCD4DF9C-2F15-41DA-8633-A166C9C325CF}" srcOrd="0" destOrd="0" presId="urn:microsoft.com/office/officeart/2005/8/layout/list1"/>
    <dgm:cxn modelId="{3FE526F8-BE5A-41F2-A20F-BC304F9B83C2}" type="presParOf" srcId="{227F44CF-1647-4CEB-976C-BD927C1566EC}" destId="{4D1DE032-A8A5-4AE6-9D00-99DE0EBA5FAA}" srcOrd="1" destOrd="0" presId="urn:microsoft.com/office/officeart/2005/8/layout/list1"/>
    <dgm:cxn modelId="{5843AA4D-1A2F-48EA-A7CE-1FACCF3AA320}" type="presParOf" srcId="{83C0D5F3-B789-4DB5-8D5D-0958C6C62D3A}" destId="{C868B523-5F28-4745-8A0D-1F4A8692FA46}" srcOrd="41" destOrd="0" presId="urn:microsoft.com/office/officeart/2005/8/layout/list1"/>
    <dgm:cxn modelId="{4D9C4694-7850-4F46-A4D3-B6E51F5CD4EB}" type="presParOf" srcId="{83C0D5F3-B789-4DB5-8D5D-0958C6C62D3A}" destId="{978DC88F-E29A-4DAE-ADC7-438CD89F3406}" srcOrd="42" destOrd="0" presId="urn:microsoft.com/office/officeart/2005/8/layout/list1"/>
    <dgm:cxn modelId="{EE294890-B0EE-49DD-B7E0-82DD00AF9C14}" type="presParOf" srcId="{83C0D5F3-B789-4DB5-8D5D-0958C6C62D3A}" destId="{3D6C98AF-ECEA-494A-9322-6ED3B0A7CD7B}" srcOrd="43" destOrd="0" presId="urn:microsoft.com/office/officeart/2005/8/layout/list1"/>
    <dgm:cxn modelId="{0E8B69E7-90BD-4C8D-B7F8-0FF14E6D094B}" type="presParOf" srcId="{83C0D5F3-B789-4DB5-8D5D-0958C6C62D3A}" destId="{87A0B7AE-4FB3-43C2-AAE3-2D6FA5FE5AA2}" srcOrd="44" destOrd="0" presId="urn:microsoft.com/office/officeart/2005/8/layout/list1"/>
    <dgm:cxn modelId="{1CD0AAD4-7C99-43B4-9AF3-BA9E3660E043}" type="presParOf" srcId="{87A0B7AE-4FB3-43C2-AAE3-2D6FA5FE5AA2}" destId="{FE3BD84B-B1DD-44E1-8E1F-41325CA463CE}" srcOrd="0" destOrd="0" presId="urn:microsoft.com/office/officeart/2005/8/layout/list1"/>
    <dgm:cxn modelId="{4D23A952-42F4-4757-A432-11F1226245C2}" type="presParOf" srcId="{87A0B7AE-4FB3-43C2-AAE3-2D6FA5FE5AA2}" destId="{B9D3F564-762A-41FD-8C94-81DD86445F0B}" srcOrd="1" destOrd="0" presId="urn:microsoft.com/office/officeart/2005/8/layout/list1"/>
    <dgm:cxn modelId="{DAE20F5F-B717-4DDD-8F13-C4211DC7CB9D}" type="presParOf" srcId="{83C0D5F3-B789-4DB5-8D5D-0958C6C62D3A}" destId="{DAD8FF12-7E98-4130-96F2-0EAB18E189B6}" srcOrd="45" destOrd="0" presId="urn:microsoft.com/office/officeart/2005/8/layout/list1"/>
    <dgm:cxn modelId="{ED77BC6C-ABAE-4987-BFFA-931B168AAC9B}" type="presParOf" srcId="{83C0D5F3-B789-4DB5-8D5D-0958C6C62D3A}" destId="{A586C301-636B-44FD-AF81-14F23252710B}" srcOrd="46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46EF0C8-F21F-47E9-8376-C486B480F2CD}" type="datetimeFigureOut">
              <a:rPr lang="ru-RU" smtClean="0"/>
              <a:t>17.03.2016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24131A-45A8-4EA4-ADB7-875C49F57D4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0"/>
            <a:ext cx="6477000" cy="1828800"/>
          </a:xfrm>
        </p:spPr>
        <p:txBody>
          <a:bodyPr/>
          <a:lstStyle/>
          <a:p>
            <a:pPr algn="ctr"/>
            <a:r>
              <a:rPr lang="ru-RU" dirty="0" smtClean="0"/>
              <a:t>ОТЧЕТ ДЕЯТЕЛЬНОСТИ </a:t>
            </a:r>
            <a:br>
              <a:rPr lang="ru-RU" dirty="0" smtClean="0"/>
            </a:br>
            <a:r>
              <a:rPr lang="ru-RU" dirty="0" smtClean="0"/>
              <a:t>ТСЖ «КУРАШОВА 2003»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2015 </a:t>
            </a:r>
            <a:endParaRPr lang="ru-RU" dirty="0"/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8" y="2000240"/>
            <a:ext cx="7920880" cy="35635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833 719.56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849 449.76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129 934.56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132 183.0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190 600.0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194 100.36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237 057.48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241 407.96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571613"/>
          <a:ext cx="8358246" cy="495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772"/>
                <a:gridCol w="2506931"/>
                <a:gridCol w="2366937"/>
                <a:gridCol w="3106606"/>
              </a:tblGrid>
              <a:tr h="1169197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Начислено потребителям по коммунальным услугам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Оплачено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потребителям по коммунальным услугам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354 357.33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345 027.01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447 247.83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448 272.86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597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3 032 847.66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3 077 889.57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358 802.71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348 301.58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54521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93 188.08 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99 472.08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9730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180 787.62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181 888.25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1857364"/>
          <a:ext cx="7643866" cy="4423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855"/>
                <a:gridCol w="3648887"/>
                <a:gridCol w="3445124"/>
              </a:tblGrid>
              <a:tr h="8408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Задолженность потребителей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62 304.07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69 709.96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2999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472 872.15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62 022.02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515818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6 612.94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4891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23 145.30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643050"/>
          <a:ext cx="8429684" cy="502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1"/>
                <a:gridCol w="2528358"/>
                <a:gridCol w="2387167"/>
                <a:gridCol w="3133158"/>
              </a:tblGrid>
              <a:tr h="117229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Общий объем потребления (</a:t>
                      </a:r>
                      <a:r>
                        <a:rPr lang="ru-RU" dirty="0" err="1" smtClean="0"/>
                        <a:t>нат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выр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Общий объем потребления (руб.)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15 747.72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429 492.95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6 652.48 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662 684.33руб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6070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1 313.11 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err="1" smtClean="0"/>
                        <a:t>гкал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1 990 608.90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10 013.17 м3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413 745.22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3 722.00 </a:t>
                      </a:r>
                      <a:r>
                        <a:rPr lang="ru-RU" dirty="0" err="1" smtClean="0"/>
                        <a:t>квт.ч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17 607.82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23 757.64 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189 691.29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671104"/>
          <a:ext cx="8643998" cy="4972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687"/>
                <a:gridCol w="2592638"/>
                <a:gridCol w="2447858"/>
                <a:gridCol w="3212815"/>
              </a:tblGrid>
              <a:tr h="1155543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Оплачено поставщику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Задолженность перед поставщиком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3178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292</a:t>
                      </a:r>
                      <a:r>
                        <a:rPr lang="ru-RU" baseline="0" dirty="0" smtClean="0"/>
                        <a:t> 500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461 521.83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73178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563 281.74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414 354.04 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35555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2 083 407.40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496 369.01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3178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974 006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1 475 161.05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1138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64 927.15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54 466.58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611389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102 135.08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101 492.44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785926"/>
          <a:ext cx="8143932" cy="4786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933"/>
                <a:gridCol w="4046355"/>
                <a:gridCol w="2714644"/>
              </a:tblGrid>
              <a:tr h="999100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 информация по предоставленным КУ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7946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730 286.56 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107121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</a:t>
                      </a:r>
                      <a:r>
                        <a:rPr lang="ru-RU" baseline="0" dirty="0" smtClean="0"/>
                        <a:t> на конец периода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конец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696 666.44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 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00100" y="2786058"/>
          <a:ext cx="8001056" cy="37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564243"/>
            <a:ext cx="83582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период с 01 января 2015 по 31 декабря 2015 г.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адрес УК «Альтаир» поступило следующее количество заявок от жильцов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МКД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Курашова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29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Сантехнические –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116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1.1. внутриквартирные–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90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1.2. внутриквартирные платные –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общедомовые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2) Электротехнические –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3) Плотнические работы –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4) Содержание дворовой территории –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5) Уборка лестничных клеток –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6) Благоустройство территории –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14282" y="1500174"/>
          <a:ext cx="8929718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Сравнительный анализ по поступившим заявкам в период с января по декабрь 2015 г. </a:t>
            </a:r>
            <a:endParaRPr lang="ru-RU" sz="3200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0" y="1643051"/>
          <a:ext cx="885828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Сравнительный анализ по поступившим заявкам 2013- 2014 - 2015 гг. </a:t>
            </a:r>
            <a:endParaRPr lang="ru-RU" sz="3200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00034" y="1714488"/>
          <a:ext cx="8286808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Отчет деятельности по управлению, содержанию и текущему ремонту</a:t>
            </a:r>
            <a:endParaRPr lang="ru-RU" sz="3200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428596" y="1571612"/>
          <a:ext cx="8501122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Отчет деятельности по благоустройству и </a:t>
            </a:r>
            <a:br>
              <a:rPr lang="ru-RU" sz="3200" b="1" dirty="0" smtClean="0"/>
            </a:br>
            <a:r>
              <a:rPr lang="ru-RU" sz="3200" b="1" dirty="0" smtClean="0"/>
              <a:t>сан. очистке 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214422"/>
          <a:ext cx="8786842" cy="5643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714488"/>
          <a:ext cx="8286842" cy="4822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201"/>
                <a:gridCol w="4117360"/>
                <a:gridCol w="2762281"/>
              </a:tblGrid>
              <a:tr h="102838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1 651 565.86 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827т 310.79 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824 255.01 р</a:t>
                      </a:r>
                      <a:r>
                        <a:rPr lang="ru-RU" baseline="0" dirty="0" smtClean="0"/>
                        <a:t>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7355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297 096.22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130</TotalTime>
  <Words>788</Words>
  <Application>Microsoft Office PowerPoint</Application>
  <PresentationFormat>Экран (4:3)</PresentationFormat>
  <Paragraphs>199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Обычная</vt:lpstr>
      <vt:lpstr>ОТЧЕТ ДЕЯТЕЛЬНОСТИ  ТСЖ «КУРАШОВА 2003»</vt:lpstr>
      <vt:lpstr>Оглавление </vt:lpstr>
      <vt:lpstr>Отчет деятельности службы АДС за 2015 год</vt:lpstr>
      <vt:lpstr>Отчет деятельности службы АДС за 2015 год</vt:lpstr>
      <vt:lpstr>Сравнительный анализ по поступившим заявкам в период с января по декабрь 2015 г. </vt:lpstr>
      <vt:lpstr>Сравнительный анализ по поступившим заявкам 2013- 2014 - 2015 гг. </vt:lpstr>
      <vt:lpstr>Отчет деятельности по управлению, содержанию и текущему ремонту</vt:lpstr>
      <vt:lpstr>Отчет деятельности по благоустройству и  сан. очистке 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ТСЖ «КУРАШОВА 2003»</dc:title>
  <dc:creator>Админ</dc:creator>
  <cp:lastModifiedBy>Админ</cp:lastModifiedBy>
  <cp:revision>15</cp:revision>
  <dcterms:created xsi:type="dcterms:W3CDTF">2016-03-17T05:36:07Z</dcterms:created>
  <dcterms:modified xsi:type="dcterms:W3CDTF">2016-03-17T07:46:09Z</dcterms:modified>
</cp:coreProperties>
</file>