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charts/chart3.xml" ContentType="application/vnd.openxmlformats-officedocument.drawingml.char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>
        <c:manualLayout>
          <c:xMode val="edge"/>
          <c:yMode val="edge"/>
          <c:x val="0.21540030715415667"/>
          <c:y val="0"/>
        </c:manualLayout>
      </c:layout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Соотношение по поступившим заявкам </c:v>
                </c:pt>
              </c:strCache>
            </c:strRef>
          </c:tx>
          <c:explosion val="25"/>
          <c:dLbls>
            <c:dLbl>
              <c:idx val="3"/>
              <c:layout>
                <c:manualLayout>
                  <c:x val="0.29178084030098184"/>
                  <c:y val="-4.5474414436004522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7.8900411591950933E-3"/>
                  <c:y val="-1.7089394093798511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3980501846483544"/>
                  <c:y val="0.11465284613572738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Лист1!$A$2:$A$7</c:f>
              <c:strCache>
                <c:ptCount val="6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Плотницкие </c:v>
                </c:pt>
                <c:pt idx="3">
                  <c:v>Содержание двора </c:v>
                </c:pt>
                <c:pt idx="4">
                  <c:v>Уборка мест общего пользования </c:v>
                </c:pt>
                <c:pt idx="5">
                  <c:v>Благоустройство территории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36</c:v>
                </c:pt>
                <c:pt idx="1">
                  <c:v>18</c:v>
                </c:pt>
                <c:pt idx="2">
                  <c:v>8</c:v>
                </c:pt>
                <c:pt idx="3">
                  <c:v>0</c:v>
                </c:pt>
                <c:pt idx="4">
                  <c:v>0</c:v>
                </c:pt>
                <c:pt idx="5">
                  <c:v>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Сантехн.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  <c:pt idx="7">
                  <c:v>2</c:v>
                </c:pt>
                <c:pt idx="8">
                  <c:v>8</c:v>
                </c:pt>
                <c:pt idx="9">
                  <c:v>0</c:v>
                </c:pt>
                <c:pt idx="10">
                  <c:v>6</c:v>
                </c:pt>
                <c:pt idx="11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Электротехн.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2</c:v>
                </c:pt>
                <c:pt idx="9">
                  <c:v>5</c:v>
                </c:pt>
                <c:pt idx="10">
                  <c:v>0</c:v>
                </c:pt>
                <c:pt idx="11">
                  <c:v>5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Плотницкие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Лист1!$D$2:$D$13</c:f>
              <c:numCache>
                <c:formatCode>General</c:formatCode>
                <c:ptCount val="12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2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2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Содержание двора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Лист1!$E$2:$E$13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Уборка МОП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Благоустр. Терр.</c:v>
                </c:pt>
              </c:strCache>
            </c:strRef>
          </c:tx>
          <c:cat>
            <c:strRef>
              <c:f>Лист1!$A$2:$A$13</c:f>
              <c:strCache>
                <c:ptCount val="12"/>
                <c:pt idx="0">
                  <c:v>янв. 2015</c:v>
                </c:pt>
                <c:pt idx="1">
                  <c:v>фев. 2015</c:v>
                </c:pt>
                <c:pt idx="2">
                  <c:v>март 2015</c:v>
                </c:pt>
                <c:pt idx="3">
                  <c:v>апр. 2015</c:v>
                </c:pt>
                <c:pt idx="4">
                  <c:v>май 2015</c:v>
                </c:pt>
                <c:pt idx="5">
                  <c:v>июнь 2015</c:v>
                </c:pt>
                <c:pt idx="6">
                  <c:v>июль 2015</c:v>
                </c:pt>
                <c:pt idx="7">
                  <c:v>авг. 2015</c:v>
                </c:pt>
                <c:pt idx="8">
                  <c:v>сент. 2015</c:v>
                </c:pt>
                <c:pt idx="9">
                  <c:v>окт. 2015</c:v>
                </c:pt>
                <c:pt idx="10">
                  <c:v>нояб. 2015</c:v>
                </c:pt>
                <c:pt idx="11">
                  <c:v>дек. 2015</c:v>
                </c:pt>
              </c:strCache>
            </c:strRef>
          </c:cat>
          <c:val>
            <c:numRef>
              <c:f>Лист1!$G$2:$G$13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axId val="38216064"/>
        <c:axId val="38297600"/>
      </c:barChart>
      <c:catAx>
        <c:axId val="38216064"/>
        <c:scaling>
          <c:orientation val="minMax"/>
        </c:scaling>
        <c:axPos val="b"/>
        <c:majorTickMark val="none"/>
        <c:tickLblPos val="nextTo"/>
        <c:crossAx val="38297600"/>
        <c:crosses val="autoZero"/>
        <c:auto val="1"/>
        <c:lblAlgn val="ctr"/>
        <c:lblOffset val="100"/>
      </c:catAx>
      <c:valAx>
        <c:axId val="38297600"/>
        <c:scaling>
          <c:orientation val="minMax"/>
        </c:scaling>
        <c:delete val="1"/>
        <c:axPos val="l"/>
        <c:majorGridlines/>
        <c:numFmt formatCode="General" sourceLinked="1"/>
        <c:majorTickMark val="none"/>
        <c:tickLblPos val="nextTo"/>
        <c:crossAx val="3821606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 baseline="0">
          <a:solidFill>
            <a:srgbClr val="0070C0"/>
          </a:solidFill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2013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54</c:v>
                </c:pt>
                <c:pt idx="1">
                  <c:v>12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104</c:v>
                </c:pt>
                <c:pt idx="1">
                  <c:v>13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 г.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Сантехнические </c:v>
                </c:pt>
                <c:pt idx="1">
                  <c:v>Электротехнические </c:v>
                </c:pt>
                <c:pt idx="2">
                  <c:v>Уборка двора </c:v>
                </c:pt>
                <c:pt idx="3">
                  <c:v>Уборка МОП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36</c:v>
                </c:pt>
                <c:pt idx="1">
                  <c:v>18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axId val="38858752"/>
        <c:axId val="38862208"/>
      </c:barChart>
      <c:catAx>
        <c:axId val="38858752"/>
        <c:scaling>
          <c:orientation val="minMax"/>
        </c:scaling>
        <c:axPos val="b"/>
        <c:majorTickMark val="none"/>
        <c:tickLblPos val="nextTo"/>
        <c:crossAx val="38862208"/>
        <c:crosses val="autoZero"/>
        <c:auto val="1"/>
        <c:lblAlgn val="ctr"/>
        <c:lblOffset val="100"/>
      </c:catAx>
      <c:valAx>
        <c:axId val="3886220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3885875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C9F961-26AD-4D71-889B-339C5468EFA4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C47300-5DB4-44AD-ADD5-4F58F0B287CE}">
      <dgm:prSet phldrT="[Текст]" custT="1"/>
      <dgm:spPr/>
      <dgm:t>
        <a:bodyPr/>
        <a:lstStyle/>
        <a:p>
          <a:r>
            <a:rPr lang="ru-RU" sz="1800" dirty="0" smtClean="0"/>
            <a:t>1) Отчет деятельности АДС</a:t>
          </a:r>
          <a:endParaRPr lang="ru-RU" sz="1800" dirty="0"/>
        </a:p>
      </dgm:t>
    </dgm:pt>
    <dgm:pt modelId="{50D6EAE0-2B75-498F-BE23-DFDC5086E435}" type="parTrans" cxnId="{0E0E064E-CEC8-48C5-A0E9-BD79E2789898}">
      <dgm:prSet/>
      <dgm:spPr/>
      <dgm:t>
        <a:bodyPr/>
        <a:lstStyle/>
        <a:p>
          <a:endParaRPr lang="ru-RU"/>
        </a:p>
      </dgm:t>
    </dgm:pt>
    <dgm:pt modelId="{8D428B10-9F35-4B5A-B3D0-C07489D3902F}" type="sibTrans" cxnId="{0E0E064E-CEC8-48C5-A0E9-BD79E2789898}">
      <dgm:prSet/>
      <dgm:spPr/>
      <dgm:t>
        <a:bodyPr/>
        <a:lstStyle/>
        <a:p>
          <a:endParaRPr lang="ru-RU"/>
        </a:p>
      </dgm:t>
    </dgm:pt>
    <dgm:pt modelId="{6A1AC7A5-7B5C-4B28-BF53-4F85F5ADD7B0}">
      <dgm:prSet phldrT="[Текст]" custT="1"/>
      <dgm:spPr/>
      <dgm:t>
        <a:bodyPr/>
        <a:lstStyle/>
        <a:p>
          <a:r>
            <a:rPr lang="ru-RU" sz="1800" dirty="0" smtClean="0"/>
            <a:t>2) Отчет деятельности по управлению, содержанию и текущему ремонту  </a:t>
          </a:r>
          <a:endParaRPr lang="ru-RU" sz="1800" dirty="0"/>
        </a:p>
      </dgm:t>
    </dgm:pt>
    <dgm:pt modelId="{592D21B8-1449-4AEA-85AF-50B8AB03F458}" type="parTrans" cxnId="{103EF654-3C7A-4714-9D13-D4C72ED0AED3}">
      <dgm:prSet/>
      <dgm:spPr/>
      <dgm:t>
        <a:bodyPr/>
        <a:lstStyle/>
        <a:p>
          <a:endParaRPr lang="ru-RU"/>
        </a:p>
      </dgm:t>
    </dgm:pt>
    <dgm:pt modelId="{CB270346-F1E3-4D25-8CEB-EACC16AC0DA9}" type="sibTrans" cxnId="{103EF654-3C7A-4714-9D13-D4C72ED0AED3}">
      <dgm:prSet/>
      <dgm:spPr/>
      <dgm:t>
        <a:bodyPr/>
        <a:lstStyle/>
        <a:p>
          <a:endParaRPr lang="ru-RU"/>
        </a:p>
      </dgm:t>
    </dgm:pt>
    <dgm:pt modelId="{20365188-0C29-4F17-BE27-E7E6CC164053}">
      <dgm:prSet phldrT="[Текст]" custT="1"/>
      <dgm:spPr/>
      <dgm:t>
        <a:bodyPr/>
        <a:lstStyle/>
        <a:p>
          <a:r>
            <a:rPr lang="ru-RU" sz="1800" dirty="0" smtClean="0"/>
            <a:t>3) Финансово-хозяйственная деятельность за 2015 год. </a:t>
          </a:r>
          <a:endParaRPr lang="ru-RU" sz="1800" dirty="0"/>
        </a:p>
      </dgm:t>
    </dgm:pt>
    <dgm:pt modelId="{BB3ECE6B-2CCC-45DB-80DB-C719DF7BDE41}" type="parTrans" cxnId="{926B06D2-40A2-48BB-83A8-71B639950513}">
      <dgm:prSet/>
      <dgm:spPr/>
      <dgm:t>
        <a:bodyPr/>
        <a:lstStyle/>
        <a:p>
          <a:endParaRPr lang="ru-RU"/>
        </a:p>
      </dgm:t>
    </dgm:pt>
    <dgm:pt modelId="{18D4FEEA-EA32-40F6-AF47-1DB4AB019918}" type="sibTrans" cxnId="{926B06D2-40A2-48BB-83A8-71B639950513}">
      <dgm:prSet/>
      <dgm:spPr/>
      <dgm:t>
        <a:bodyPr/>
        <a:lstStyle/>
        <a:p>
          <a:endParaRPr lang="ru-RU"/>
        </a:p>
      </dgm:t>
    </dgm:pt>
    <dgm:pt modelId="{B4DC2672-E532-49EC-A733-50E081076384}" type="pres">
      <dgm:prSet presAssocID="{0FC9F961-26AD-4D71-889B-339C5468EFA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72EF88-861D-4966-8264-FD3896FA3B94}" type="pres">
      <dgm:prSet presAssocID="{DCC47300-5DB4-44AD-ADD5-4F58F0B287CE}" presName="parentLin" presStyleCnt="0"/>
      <dgm:spPr/>
    </dgm:pt>
    <dgm:pt modelId="{0EC9BEF7-3B31-4478-9FEA-0B0CD2D6EF75}" type="pres">
      <dgm:prSet presAssocID="{DCC47300-5DB4-44AD-ADD5-4F58F0B287C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0C16C54-6A92-4215-9DF9-5B09E229F388}" type="pres">
      <dgm:prSet presAssocID="{DCC47300-5DB4-44AD-ADD5-4F58F0B287C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1ABF5E-D9FD-49DA-81FC-7185745BFF59}" type="pres">
      <dgm:prSet presAssocID="{DCC47300-5DB4-44AD-ADD5-4F58F0B287CE}" presName="negativeSpace" presStyleCnt="0"/>
      <dgm:spPr/>
    </dgm:pt>
    <dgm:pt modelId="{407CFC0C-D95D-4B40-83CB-8E31B3566A89}" type="pres">
      <dgm:prSet presAssocID="{DCC47300-5DB4-44AD-ADD5-4F58F0B287CE}" presName="childText" presStyleLbl="conFgAcc1" presStyleIdx="0" presStyleCnt="3">
        <dgm:presLayoutVars>
          <dgm:bulletEnabled val="1"/>
        </dgm:presLayoutVars>
      </dgm:prSet>
      <dgm:spPr/>
    </dgm:pt>
    <dgm:pt modelId="{01064AAB-69F4-4257-B816-7D983185B499}" type="pres">
      <dgm:prSet presAssocID="{8D428B10-9F35-4B5A-B3D0-C07489D3902F}" presName="spaceBetweenRectangles" presStyleCnt="0"/>
      <dgm:spPr/>
    </dgm:pt>
    <dgm:pt modelId="{5361BF82-8021-4328-907C-CAFC5FD70F07}" type="pres">
      <dgm:prSet presAssocID="{6A1AC7A5-7B5C-4B28-BF53-4F85F5ADD7B0}" presName="parentLin" presStyleCnt="0"/>
      <dgm:spPr/>
    </dgm:pt>
    <dgm:pt modelId="{C37FD9BF-8620-42FB-B040-CFF1429D690A}" type="pres">
      <dgm:prSet presAssocID="{6A1AC7A5-7B5C-4B28-BF53-4F85F5ADD7B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C1579D5-15CF-4DC3-B761-EB3DB393DB1E}" type="pres">
      <dgm:prSet presAssocID="{6A1AC7A5-7B5C-4B28-BF53-4F85F5ADD7B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8C738-B6A6-485B-80D5-94E66858AE47}" type="pres">
      <dgm:prSet presAssocID="{6A1AC7A5-7B5C-4B28-BF53-4F85F5ADD7B0}" presName="negativeSpace" presStyleCnt="0"/>
      <dgm:spPr/>
    </dgm:pt>
    <dgm:pt modelId="{C4CF8407-92A3-4BEE-BF77-1F2A3DE1E1E7}" type="pres">
      <dgm:prSet presAssocID="{6A1AC7A5-7B5C-4B28-BF53-4F85F5ADD7B0}" presName="childText" presStyleLbl="conFgAcc1" presStyleIdx="1" presStyleCnt="3">
        <dgm:presLayoutVars>
          <dgm:bulletEnabled val="1"/>
        </dgm:presLayoutVars>
      </dgm:prSet>
      <dgm:spPr/>
    </dgm:pt>
    <dgm:pt modelId="{5838D47F-BB2D-44A1-BA6F-1EE22A16789E}" type="pres">
      <dgm:prSet presAssocID="{CB270346-F1E3-4D25-8CEB-EACC16AC0DA9}" presName="spaceBetweenRectangles" presStyleCnt="0"/>
      <dgm:spPr/>
    </dgm:pt>
    <dgm:pt modelId="{C051414C-15A7-4ECE-8924-3C1ECFE3EB88}" type="pres">
      <dgm:prSet presAssocID="{20365188-0C29-4F17-BE27-E7E6CC164053}" presName="parentLin" presStyleCnt="0"/>
      <dgm:spPr/>
    </dgm:pt>
    <dgm:pt modelId="{F05EC822-94BD-4C0B-8F4A-A65765A1842A}" type="pres">
      <dgm:prSet presAssocID="{20365188-0C29-4F17-BE27-E7E6CC164053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078431F-3CEE-4517-913A-900B4220AA60}" type="pres">
      <dgm:prSet presAssocID="{20365188-0C29-4F17-BE27-E7E6CC16405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3C7743-FD91-40D9-9483-811893F6388E}" type="pres">
      <dgm:prSet presAssocID="{20365188-0C29-4F17-BE27-E7E6CC164053}" presName="negativeSpace" presStyleCnt="0"/>
      <dgm:spPr/>
    </dgm:pt>
    <dgm:pt modelId="{C0BDE91E-9E03-419A-88B6-3E06ABCD9986}" type="pres">
      <dgm:prSet presAssocID="{20365188-0C29-4F17-BE27-E7E6CC164053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D885E1BB-B9BC-447B-B5EB-C9B858F126B2}" type="presOf" srcId="{DCC47300-5DB4-44AD-ADD5-4F58F0B287CE}" destId="{80C16C54-6A92-4215-9DF9-5B09E229F388}" srcOrd="1" destOrd="0" presId="urn:microsoft.com/office/officeart/2005/8/layout/list1"/>
    <dgm:cxn modelId="{275D01A0-E7AE-4F64-910A-50E448757BB6}" type="presOf" srcId="{0FC9F961-26AD-4D71-889B-339C5468EFA4}" destId="{B4DC2672-E532-49EC-A733-50E081076384}" srcOrd="0" destOrd="0" presId="urn:microsoft.com/office/officeart/2005/8/layout/list1"/>
    <dgm:cxn modelId="{116363A3-B573-4A8E-8AA8-1F959A35EBD1}" type="presOf" srcId="{20365188-0C29-4F17-BE27-E7E6CC164053}" destId="{F05EC822-94BD-4C0B-8F4A-A65765A1842A}" srcOrd="0" destOrd="0" presId="urn:microsoft.com/office/officeart/2005/8/layout/list1"/>
    <dgm:cxn modelId="{204EB493-240C-4D75-8292-958C15AE7CEC}" type="presOf" srcId="{6A1AC7A5-7B5C-4B28-BF53-4F85F5ADD7B0}" destId="{8C1579D5-15CF-4DC3-B761-EB3DB393DB1E}" srcOrd="1" destOrd="0" presId="urn:microsoft.com/office/officeart/2005/8/layout/list1"/>
    <dgm:cxn modelId="{15B6E895-4193-4CF6-8505-2612B737DC75}" type="presOf" srcId="{6A1AC7A5-7B5C-4B28-BF53-4F85F5ADD7B0}" destId="{C37FD9BF-8620-42FB-B040-CFF1429D690A}" srcOrd="0" destOrd="0" presId="urn:microsoft.com/office/officeart/2005/8/layout/list1"/>
    <dgm:cxn modelId="{6DDFCC32-76EB-450D-83B6-8C63AD8F6741}" type="presOf" srcId="{20365188-0C29-4F17-BE27-E7E6CC164053}" destId="{0078431F-3CEE-4517-913A-900B4220AA60}" srcOrd="1" destOrd="0" presId="urn:microsoft.com/office/officeart/2005/8/layout/list1"/>
    <dgm:cxn modelId="{103EF654-3C7A-4714-9D13-D4C72ED0AED3}" srcId="{0FC9F961-26AD-4D71-889B-339C5468EFA4}" destId="{6A1AC7A5-7B5C-4B28-BF53-4F85F5ADD7B0}" srcOrd="1" destOrd="0" parTransId="{592D21B8-1449-4AEA-85AF-50B8AB03F458}" sibTransId="{CB270346-F1E3-4D25-8CEB-EACC16AC0DA9}"/>
    <dgm:cxn modelId="{926B06D2-40A2-48BB-83A8-71B639950513}" srcId="{0FC9F961-26AD-4D71-889B-339C5468EFA4}" destId="{20365188-0C29-4F17-BE27-E7E6CC164053}" srcOrd="2" destOrd="0" parTransId="{BB3ECE6B-2CCC-45DB-80DB-C719DF7BDE41}" sibTransId="{18D4FEEA-EA32-40F6-AF47-1DB4AB019918}"/>
    <dgm:cxn modelId="{0F77F47D-E470-49AC-9FC8-FED1EDB344E2}" type="presOf" srcId="{DCC47300-5DB4-44AD-ADD5-4F58F0B287CE}" destId="{0EC9BEF7-3B31-4478-9FEA-0B0CD2D6EF75}" srcOrd="0" destOrd="0" presId="urn:microsoft.com/office/officeart/2005/8/layout/list1"/>
    <dgm:cxn modelId="{0E0E064E-CEC8-48C5-A0E9-BD79E2789898}" srcId="{0FC9F961-26AD-4D71-889B-339C5468EFA4}" destId="{DCC47300-5DB4-44AD-ADD5-4F58F0B287CE}" srcOrd="0" destOrd="0" parTransId="{50D6EAE0-2B75-498F-BE23-DFDC5086E435}" sibTransId="{8D428B10-9F35-4B5A-B3D0-C07489D3902F}"/>
    <dgm:cxn modelId="{6553D2F5-8C1B-400F-A469-1DF3E8F44872}" type="presParOf" srcId="{B4DC2672-E532-49EC-A733-50E081076384}" destId="{5972EF88-861D-4966-8264-FD3896FA3B94}" srcOrd="0" destOrd="0" presId="urn:microsoft.com/office/officeart/2005/8/layout/list1"/>
    <dgm:cxn modelId="{D7E10AD0-C291-4F6E-9E7C-98F696977E12}" type="presParOf" srcId="{5972EF88-861D-4966-8264-FD3896FA3B94}" destId="{0EC9BEF7-3B31-4478-9FEA-0B0CD2D6EF75}" srcOrd="0" destOrd="0" presId="urn:microsoft.com/office/officeart/2005/8/layout/list1"/>
    <dgm:cxn modelId="{49B2FEA3-D4A1-4542-9514-E7A3C781F86C}" type="presParOf" srcId="{5972EF88-861D-4966-8264-FD3896FA3B94}" destId="{80C16C54-6A92-4215-9DF9-5B09E229F388}" srcOrd="1" destOrd="0" presId="urn:microsoft.com/office/officeart/2005/8/layout/list1"/>
    <dgm:cxn modelId="{20877A56-E348-451C-9413-14E6C3A79AA2}" type="presParOf" srcId="{B4DC2672-E532-49EC-A733-50E081076384}" destId="{EB1ABF5E-D9FD-49DA-81FC-7185745BFF59}" srcOrd="1" destOrd="0" presId="urn:microsoft.com/office/officeart/2005/8/layout/list1"/>
    <dgm:cxn modelId="{99F2FB6B-EF45-4571-80A9-2FF0672FCF1F}" type="presParOf" srcId="{B4DC2672-E532-49EC-A733-50E081076384}" destId="{407CFC0C-D95D-4B40-83CB-8E31B3566A89}" srcOrd="2" destOrd="0" presId="urn:microsoft.com/office/officeart/2005/8/layout/list1"/>
    <dgm:cxn modelId="{E1B5C998-B353-47F5-A327-C1A5B7859CDD}" type="presParOf" srcId="{B4DC2672-E532-49EC-A733-50E081076384}" destId="{01064AAB-69F4-4257-B816-7D983185B499}" srcOrd="3" destOrd="0" presId="urn:microsoft.com/office/officeart/2005/8/layout/list1"/>
    <dgm:cxn modelId="{725D66F2-F189-4BF7-9695-B1F51233A045}" type="presParOf" srcId="{B4DC2672-E532-49EC-A733-50E081076384}" destId="{5361BF82-8021-4328-907C-CAFC5FD70F07}" srcOrd="4" destOrd="0" presId="urn:microsoft.com/office/officeart/2005/8/layout/list1"/>
    <dgm:cxn modelId="{5186763C-CB9B-45A0-ABFC-4D86A5F8E212}" type="presParOf" srcId="{5361BF82-8021-4328-907C-CAFC5FD70F07}" destId="{C37FD9BF-8620-42FB-B040-CFF1429D690A}" srcOrd="0" destOrd="0" presId="urn:microsoft.com/office/officeart/2005/8/layout/list1"/>
    <dgm:cxn modelId="{65051BDA-04FC-48A3-9EB6-FF74513E8289}" type="presParOf" srcId="{5361BF82-8021-4328-907C-CAFC5FD70F07}" destId="{8C1579D5-15CF-4DC3-B761-EB3DB393DB1E}" srcOrd="1" destOrd="0" presId="urn:microsoft.com/office/officeart/2005/8/layout/list1"/>
    <dgm:cxn modelId="{B1560112-6F14-4A94-A235-ED05B534294C}" type="presParOf" srcId="{B4DC2672-E532-49EC-A733-50E081076384}" destId="{02E8C738-B6A6-485B-80D5-94E66858AE47}" srcOrd="5" destOrd="0" presId="urn:microsoft.com/office/officeart/2005/8/layout/list1"/>
    <dgm:cxn modelId="{FE313514-B409-48F3-A10E-E8CEF7D75C0A}" type="presParOf" srcId="{B4DC2672-E532-49EC-A733-50E081076384}" destId="{C4CF8407-92A3-4BEE-BF77-1F2A3DE1E1E7}" srcOrd="6" destOrd="0" presId="urn:microsoft.com/office/officeart/2005/8/layout/list1"/>
    <dgm:cxn modelId="{BAD0A5E2-2761-4D11-B0D7-F55BF0023AB7}" type="presParOf" srcId="{B4DC2672-E532-49EC-A733-50E081076384}" destId="{5838D47F-BB2D-44A1-BA6F-1EE22A16789E}" srcOrd="7" destOrd="0" presId="urn:microsoft.com/office/officeart/2005/8/layout/list1"/>
    <dgm:cxn modelId="{6FC05FB4-0201-43FB-8171-6EDBAFDB7526}" type="presParOf" srcId="{B4DC2672-E532-49EC-A733-50E081076384}" destId="{C051414C-15A7-4ECE-8924-3C1ECFE3EB88}" srcOrd="8" destOrd="0" presId="urn:microsoft.com/office/officeart/2005/8/layout/list1"/>
    <dgm:cxn modelId="{FB43AE1B-07B5-4592-B1BA-6880668DBE0C}" type="presParOf" srcId="{C051414C-15A7-4ECE-8924-3C1ECFE3EB88}" destId="{F05EC822-94BD-4C0B-8F4A-A65765A1842A}" srcOrd="0" destOrd="0" presId="urn:microsoft.com/office/officeart/2005/8/layout/list1"/>
    <dgm:cxn modelId="{632D7BD7-7181-43B1-B6FB-BA665D9C051C}" type="presParOf" srcId="{C051414C-15A7-4ECE-8924-3C1ECFE3EB88}" destId="{0078431F-3CEE-4517-913A-900B4220AA60}" srcOrd="1" destOrd="0" presId="urn:microsoft.com/office/officeart/2005/8/layout/list1"/>
    <dgm:cxn modelId="{DBB6B09B-0251-42B3-A5A0-70D3D52DF98B}" type="presParOf" srcId="{B4DC2672-E532-49EC-A733-50E081076384}" destId="{2E3C7743-FD91-40D9-9483-811893F6388E}" srcOrd="9" destOrd="0" presId="urn:microsoft.com/office/officeart/2005/8/layout/list1"/>
    <dgm:cxn modelId="{FD9776F7-56E4-4A51-98A4-12F5D31FC065}" type="presParOf" srcId="{B4DC2672-E532-49EC-A733-50E081076384}" destId="{C0BDE91E-9E03-419A-88B6-3E06ABCD9986}" srcOrd="10" destOrd="0" presId="urn:microsoft.com/office/officeart/2005/8/layout/lis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79391-4600-46E2-9F86-431C0E2107E0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577849E-3231-4381-99B7-14F197EC3122}">
      <dgm:prSet phldrT="[Текст]" custT="1"/>
      <dgm:spPr/>
      <dgm:t>
        <a:bodyPr/>
        <a:lstStyle/>
        <a:p>
          <a:r>
            <a:rPr lang="ru-RU" sz="1700" b="1" dirty="0" smtClean="0"/>
            <a:t>В области организации процессов по управлению жилищным фондом: </a:t>
          </a:r>
        </a:p>
        <a:p>
          <a:r>
            <a:rPr lang="ru-RU" sz="1700" b="0" dirty="0" smtClean="0"/>
            <a:t>1) Обновлены акты раздела границ балансовой ответственности с поставщиками услуг </a:t>
          </a:r>
        </a:p>
        <a:p>
          <a:r>
            <a:rPr lang="ru-RU" sz="1700" b="0" dirty="0" smtClean="0"/>
            <a:t>2) Сданы в эксплуатацию </a:t>
          </a:r>
          <a:r>
            <a:rPr lang="ru-RU" sz="1700" b="0" dirty="0" err="1" smtClean="0"/>
            <a:t>общедомовые</a:t>
          </a:r>
          <a:r>
            <a:rPr lang="ru-RU" sz="1700" b="0" dirty="0" smtClean="0"/>
            <a:t> приборы учета </a:t>
          </a:r>
          <a:r>
            <a:rPr lang="ru-RU" sz="1700" b="0" dirty="0" smtClean="0"/>
            <a:t>по отоплению </a:t>
          </a:r>
          <a:endParaRPr lang="ru-RU" sz="1700" b="0" dirty="0" smtClean="0"/>
        </a:p>
        <a:p>
          <a:r>
            <a:rPr lang="ru-RU" sz="1700" b="1" dirty="0" smtClean="0"/>
            <a:t>3)</a:t>
          </a:r>
          <a:r>
            <a:rPr lang="ru-RU" sz="1700" b="0" dirty="0" smtClean="0"/>
            <a:t>Система отопления в первом подъезде приведен в соответствии с проектом </a:t>
          </a:r>
          <a:endParaRPr lang="ru-RU" sz="1700" b="1" dirty="0" smtClean="0"/>
        </a:p>
        <a:p>
          <a:endParaRPr lang="ru-RU" sz="1400" b="1" dirty="0"/>
        </a:p>
      </dgm:t>
    </dgm:pt>
    <dgm:pt modelId="{DD41989B-8FD2-4E51-A6B4-655EB115327E}" type="parTrans" cxnId="{A3D744BF-4843-4DA8-A9F8-7986D55FA6B8}">
      <dgm:prSet/>
      <dgm:spPr/>
      <dgm:t>
        <a:bodyPr/>
        <a:lstStyle/>
        <a:p>
          <a:endParaRPr lang="ru-RU"/>
        </a:p>
      </dgm:t>
    </dgm:pt>
    <dgm:pt modelId="{4C7CC149-ECC9-4E7E-B42C-A2781320A263}" type="sibTrans" cxnId="{A3D744BF-4843-4DA8-A9F8-7986D55FA6B8}">
      <dgm:prSet/>
      <dgm:spPr/>
      <dgm:t>
        <a:bodyPr/>
        <a:lstStyle/>
        <a:p>
          <a:endParaRPr lang="ru-RU"/>
        </a:p>
      </dgm:t>
    </dgm:pt>
    <dgm:pt modelId="{22195661-191D-45EB-A8A9-687715CE269C}">
      <dgm:prSet phldrT="[Текст]" custT="1"/>
      <dgm:spPr/>
      <dgm:t>
        <a:bodyPr/>
        <a:lstStyle/>
        <a:p>
          <a:r>
            <a:rPr lang="ru-RU" sz="1800" b="0" dirty="0" smtClean="0"/>
            <a:t>4)</a:t>
          </a:r>
          <a:r>
            <a:rPr lang="ru-RU" sz="1800" dirty="0" smtClean="0"/>
            <a:t>Подключено программное обеспечения  (РБЦ «Дом. </a:t>
          </a:r>
          <a:r>
            <a:rPr lang="ru-RU" sz="1800" dirty="0" err="1" smtClean="0"/>
            <a:t>Онлайн</a:t>
          </a:r>
          <a:r>
            <a:rPr lang="ru-RU" sz="1800" dirty="0" smtClean="0"/>
            <a:t>»)</a:t>
          </a:r>
          <a:endParaRPr lang="ru-RU" sz="1800" b="0" dirty="0" smtClean="0"/>
        </a:p>
        <a:p>
          <a:r>
            <a:rPr lang="ru-RU" sz="1800" b="0" dirty="0" smtClean="0"/>
            <a:t>5)</a:t>
          </a:r>
          <a:r>
            <a:rPr lang="ru-RU" sz="1800" dirty="0" smtClean="0"/>
            <a:t>Заключен договор на прием платежей Сбербанк </a:t>
          </a:r>
          <a:r>
            <a:rPr lang="ru-RU" sz="1800" dirty="0" err="1" smtClean="0"/>
            <a:t>Онлайн</a:t>
          </a:r>
          <a:r>
            <a:rPr lang="ru-RU" sz="1800" dirty="0" smtClean="0"/>
            <a:t>   </a:t>
          </a:r>
          <a:endParaRPr lang="ru-RU" sz="1800" dirty="0" smtClean="0"/>
        </a:p>
        <a:p>
          <a:r>
            <a:rPr lang="ru-RU" sz="1800" dirty="0" smtClean="0"/>
            <a:t>6</a:t>
          </a:r>
          <a:r>
            <a:rPr lang="ru-RU" sz="1800" dirty="0" smtClean="0"/>
            <a:t>) Перевод на прямые платежи с РСО </a:t>
          </a:r>
        </a:p>
        <a:p>
          <a:endParaRPr lang="ru-RU" sz="1700" b="0" dirty="0" smtClean="0"/>
        </a:p>
        <a:p>
          <a:endParaRPr lang="ru-RU" sz="1400" dirty="0"/>
        </a:p>
      </dgm:t>
    </dgm:pt>
    <dgm:pt modelId="{76CD3278-15F8-4609-8AEA-7C54A9B9042D}" type="parTrans" cxnId="{A381FFD1-7224-40FB-B05D-C98DB2EC7942}">
      <dgm:prSet/>
      <dgm:spPr/>
      <dgm:t>
        <a:bodyPr/>
        <a:lstStyle/>
        <a:p>
          <a:endParaRPr lang="ru-RU"/>
        </a:p>
      </dgm:t>
    </dgm:pt>
    <dgm:pt modelId="{8788A09D-0482-4EF3-9273-E6EB43067A9F}" type="sibTrans" cxnId="{A381FFD1-7224-40FB-B05D-C98DB2EC7942}">
      <dgm:prSet/>
      <dgm:spPr/>
      <dgm:t>
        <a:bodyPr/>
        <a:lstStyle/>
        <a:p>
          <a:endParaRPr lang="ru-RU"/>
        </a:p>
      </dgm:t>
    </dgm:pt>
    <dgm:pt modelId="{51BC7BF9-A791-4174-999B-E6230E74F257}" type="pres">
      <dgm:prSet presAssocID="{92779391-4600-46E2-9F86-431C0E2107E0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8C5606B-B196-4056-8F47-BECDA2C330D1}" type="pres">
      <dgm:prSet presAssocID="{5577849E-3231-4381-99B7-14F197EC3122}" presName="comp" presStyleCnt="0"/>
      <dgm:spPr/>
    </dgm:pt>
    <dgm:pt modelId="{64702BC8-F753-4016-B974-21736011CE83}" type="pres">
      <dgm:prSet presAssocID="{5577849E-3231-4381-99B7-14F197EC3122}" presName="box" presStyleLbl="node1" presStyleIdx="0" presStyleCnt="2"/>
      <dgm:spPr/>
      <dgm:t>
        <a:bodyPr/>
        <a:lstStyle/>
        <a:p>
          <a:endParaRPr lang="ru-RU"/>
        </a:p>
      </dgm:t>
    </dgm:pt>
    <dgm:pt modelId="{CCA352DF-7197-4B12-8227-A227A0C35193}" type="pres">
      <dgm:prSet presAssocID="{5577849E-3231-4381-99B7-14F197EC3122}" presName="img" presStyleLbl="fgImgPlace1" presStyleIdx="0" presStyleCnt="2" custScaleX="75831" custScaleY="64630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D40D480F-1DDA-477C-8742-E807588BD55D}" type="pres">
      <dgm:prSet presAssocID="{5577849E-3231-4381-99B7-14F197EC312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879B70-8E87-463D-BE12-2BDB1FB5E24A}" type="pres">
      <dgm:prSet presAssocID="{4C7CC149-ECC9-4E7E-B42C-A2781320A263}" presName="spacer" presStyleCnt="0"/>
      <dgm:spPr/>
    </dgm:pt>
    <dgm:pt modelId="{6E382747-74BB-4CBA-B69B-CA3A8A6CFFD6}" type="pres">
      <dgm:prSet presAssocID="{22195661-191D-45EB-A8A9-687715CE269C}" presName="comp" presStyleCnt="0"/>
      <dgm:spPr/>
    </dgm:pt>
    <dgm:pt modelId="{B46E0542-BE95-4B1A-BFAA-3326E15C63E2}" type="pres">
      <dgm:prSet presAssocID="{22195661-191D-45EB-A8A9-687715CE269C}" presName="box" presStyleLbl="node1" presStyleIdx="1" presStyleCnt="2" custScaleY="63156" custLinFactNeighborX="-1681" custLinFactNeighborY="1204"/>
      <dgm:spPr/>
      <dgm:t>
        <a:bodyPr/>
        <a:lstStyle/>
        <a:p>
          <a:endParaRPr lang="ru-RU"/>
        </a:p>
      </dgm:t>
    </dgm:pt>
    <dgm:pt modelId="{CEC9C913-1418-4ABB-8212-80BFC7EDE06D}" type="pres">
      <dgm:prSet presAssocID="{22195661-191D-45EB-A8A9-687715CE269C}" presName="img" presStyleLbl="fgImgPlace1" presStyleIdx="1" presStyleCnt="2" custScaleX="75831" custScaleY="6678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C76D4B41-7707-49B2-B0C8-7F07B70AD6D9}" type="pres">
      <dgm:prSet presAssocID="{22195661-191D-45EB-A8A9-687715CE269C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DD5B2BB-3CBD-467B-BADD-EB810643124B}" type="presOf" srcId="{92779391-4600-46E2-9F86-431C0E2107E0}" destId="{51BC7BF9-A791-4174-999B-E6230E74F257}" srcOrd="0" destOrd="0" presId="urn:microsoft.com/office/officeart/2005/8/layout/vList4"/>
    <dgm:cxn modelId="{A381FFD1-7224-40FB-B05D-C98DB2EC7942}" srcId="{92779391-4600-46E2-9F86-431C0E2107E0}" destId="{22195661-191D-45EB-A8A9-687715CE269C}" srcOrd="1" destOrd="0" parTransId="{76CD3278-15F8-4609-8AEA-7C54A9B9042D}" sibTransId="{8788A09D-0482-4EF3-9273-E6EB43067A9F}"/>
    <dgm:cxn modelId="{7AB403D3-40F5-4309-A547-4708F8D234F7}" type="presOf" srcId="{5577849E-3231-4381-99B7-14F197EC3122}" destId="{64702BC8-F753-4016-B974-21736011CE83}" srcOrd="0" destOrd="0" presId="urn:microsoft.com/office/officeart/2005/8/layout/vList4"/>
    <dgm:cxn modelId="{0C12BA32-B3CA-4BEF-A38B-3DB5D32318E6}" type="presOf" srcId="{5577849E-3231-4381-99B7-14F197EC3122}" destId="{D40D480F-1DDA-477C-8742-E807588BD55D}" srcOrd="1" destOrd="0" presId="urn:microsoft.com/office/officeart/2005/8/layout/vList4"/>
    <dgm:cxn modelId="{EE03F58B-45B0-487F-A50A-F59B06E1306B}" type="presOf" srcId="{22195661-191D-45EB-A8A9-687715CE269C}" destId="{C76D4B41-7707-49B2-B0C8-7F07B70AD6D9}" srcOrd="1" destOrd="0" presId="urn:microsoft.com/office/officeart/2005/8/layout/vList4"/>
    <dgm:cxn modelId="{A3D744BF-4843-4DA8-A9F8-7986D55FA6B8}" srcId="{92779391-4600-46E2-9F86-431C0E2107E0}" destId="{5577849E-3231-4381-99B7-14F197EC3122}" srcOrd="0" destOrd="0" parTransId="{DD41989B-8FD2-4E51-A6B4-655EB115327E}" sibTransId="{4C7CC149-ECC9-4E7E-B42C-A2781320A263}"/>
    <dgm:cxn modelId="{535538B6-7E99-4877-B1B7-CD967AF58C60}" type="presOf" srcId="{22195661-191D-45EB-A8A9-687715CE269C}" destId="{B46E0542-BE95-4B1A-BFAA-3326E15C63E2}" srcOrd="0" destOrd="0" presId="urn:microsoft.com/office/officeart/2005/8/layout/vList4"/>
    <dgm:cxn modelId="{C1359606-0C25-47DD-BF67-656CF17220EF}" type="presParOf" srcId="{51BC7BF9-A791-4174-999B-E6230E74F257}" destId="{28C5606B-B196-4056-8F47-BECDA2C330D1}" srcOrd="0" destOrd="0" presId="urn:microsoft.com/office/officeart/2005/8/layout/vList4"/>
    <dgm:cxn modelId="{7DCA6E99-C04C-4884-B074-94CBFB2E0A02}" type="presParOf" srcId="{28C5606B-B196-4056-8F47-BECDA2C330D1}" destId="{64702BC8-F753-4016-B974-21736011CE83}" srcOrd="0" destOrd="0" presId="urn:microsoft.com/office/officeart/2005/8/layout/vList4"/>
    <dgm:cxn modelId="{4A371FB5-587E-4885-9842-204A59568001}" type="presParOf" srcId="{28C5606B-B196-4056-8F47-BECDA2C330D1}" destId="{CCA352DF-7197-4B12-8227-A227A0C35193}" srcOrd="1" destOrd="0" presId="urn:microsoft.com/office/officeart/2005/8/layout/vList4"/>
    <dgm:cxn modelId="{742896D7-E8DE-4E0E-8B8F-A93FBAF2AC9F}" type="presParOf" srcId="{28C5606B-B196-4056-8F47-BECDA2C330D1}" destId="{D40D480F-1DDA-477C-8742-E807588BD55D}" srcOrd="2" destOrd="0" presId="urn:microsoft.com/office/officeart/2005/8/layout/vList4"/>
    <dgm:cxn modelId="{BEE9CB4C-92EE-4DCC-8684-D977F269ED15}" type="presParOf" srcId="{51BC7BF9-A791-4174-999B-E6230E74F257}" destId="{A7879B70-8E87-463D-BE12-2BDB1FB5E24A}" srcOrd="1" destOrd="0" presId="urn:microsoft.com/office/officeart/2005/8/layout/vList4"/>
    <dgm:cxn modelId="{7BD431A5-221C-440F-8C26-F3480A881F54}" type="presParOf" srcId="{51BC7BF9-A791-4174-999B-E6230E74F257}" destId="{6E382747-74BB-4CBA-B69B-CA3A8A6CFFD6}" srcOrd="2" destOrd="0" presId="urn:microsoft.com/office/officeart/2005/8/layout/vList4"/>
    <dgm:cxn modelId="{967B42FE-6B87-4943-86D7-74318BBDE498}" type="presParOf" srcId="{6E382747-74BB-4CBA-B69B-CA3A8A6CFFD6}" destId="{B46E0542-BE95-4B1A-BFAA-3326E15C63E2}" srcOrd="0" destOrd="0" presId="urn:microsoft.com/office/officeart/2005/8/layout/vList4"/>
    <dgm:cxn modelId="{094702BE-5935-4FDA-B3B3-43BC33CEC166}" type="presParOf" srcId="{6E382747-74BB-4CBA-B69B-CA3A8A6CFFD6}" destId="{CEC9C913-1418-4ABB-8212-80BFC7EDE06D}" srcOrd="1" destOrd="0" presId="urn:microsoft.com/office/officeart/2005/8/layout/vList4"/>
    <dgm:cxn modelId="{E75633F8-BCCC-4E6F-8C6A-CDE2F3543908}" type="presParOf" srcId="{6E382747-74BB-4CBA-B69B-CA3A8A6CFFD6}" destId="{C76D4B41-7707-49B2-B0C8-7F07B70AD6D9}" srcOrd="2" destOrd="0" presId="urn:microsoft.com/office/officeart/2005/8/layout/vList4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BFDE4F-2DC7-4686-BFF5-F370918F53C4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973DF9-4129-43CB-85C8-FFE85863BF7A}">
      <dgm:prSet phldrT="[Текст]" custT="1"/>
      <dgm:spPr/>
      <dgm:t>
        <a:bodyPr/>
        <a:lstStyle/>
        <a:p>
          <a:r>
            <a:rPr lang="ru-RU" sz="1900" dirty="0" smtClean="0"/>
            <a:t>Вывоз сухого мусора – </a:t>
          </a:r>
          <a:r>
            <a:rPr lang="ru-RU" sz="1900" dirty="0" smtClean="0"/>
            <a:t>547,5 </a:t>
          </a:r>
          <a:r>
            <a:rPr lang="ru-RU" sz="1900" dirty="0" smtClean="0"/>
            <a:t>м3</a:t>
          </a:r>
          <a:endParaRPr lang="ru-RU" sz="1900" dirty="0"/>
        </a:p>
      </dgm:t>
    </dgm:pt>
    <dgm:pt modelId="{062FC0F5-4D65-4009-AC52-07B745B1D473}" type="parTrans" cxnId="{E23E5BB0-3FBB-464A-91D8-AE991684C95B}">
      <dgm:prSet/>
      <dgm:spPr/>
      <dgm:t>
        <a:bodyPr/>
        <a:lstStyle/>
        <a:p>
          <a:endParaRPr lang="ru-RU"/>
        </a:p>
      </dgm:t>
    </dgm:pt>
    <dgm:pt modelId="{4406C568-CBBF-43D3-98BD-C3A327CF7876}" type="sibTrans" cxnId="{E23E5BB0-3FBB-464A-91D8-AE991684C95B}">
      <dgm:prSet/>
      <dgm:spPr/>
      <dgm:t>
        <a:bodyPr/>
        <a:lstStyle/>
        <a:p>
          <a:endParaRPr lang="ru-RU"/>
        </a:p>
      </dgm:t>
    </dgm:pt>
    <dgm:pt modelId="{807DD80D-8810-46D8-87AB-EF65FF20CCF1}">
      <dgm:prSet phldrT="[Текст]" custT="1"/>
      <dgm:spPr/>
      <dgm:t>
        <a:bodyPr/>
        <a:lstStyle/>
        <a:p>
          <a:r>
            <a:rPr lang="ru-RU" sz="1900" dirty="0" smtClean="0"/>
            <a:t>Вывоз КГМ – </a:t>
          </a:r>
          <a:r>
            <a:rPr lang="ru-RU" sz="1900" dirty="0" smtClean="0"/>
            <a:t>108м3</a:t>
          </a:r>
          <a:r>
            <a:rPr lang="ru-RU" sz="1900" dirty="0" smtClean="0"/>
            <a:t>. </a:t>
          </a:r>
          <a:endParaRPr lang="ru-RU" sz="1900" dirty="0"/>
        </a:p>
      </dgm:t>
    </dgm:pt>
    <dgm:pt modelId="{9963975D-5DB3-41B6-A529-BD822ECBBF0F}" type="parTrans" cxnId="{C14A56C5-ADCA-472E-BB8B-53E3B478C04C}">
      <dgm:prSet/>
      <dgm:spPr/>
      <dgm:t>
        <a:bodyPr/>
        <a:lstStyle/>
        <a:p>
          <a:endParaRPr lang="ru-RU"/>
        </a:p>
      </dgm:t>
    </dgm:pt>
    <dgm:pt modelId="{F1AFB44E-0637-4480-AD69-BF18AB74EA92}" type="sibTrans" cxnId="{C14A56C5-ADCA-472E-BB8B-53E3B478C04C}">
      <dgm:prSet/>
      <dgm:spPr/>
      <dgm:t>
        <a:bodyPr/>
        <a:lstStyle/>
        <a:p>
          <a:endParaRPr lang="ru-RU"/>
        </a:p>
      </dgm:t>
    </dgm:pt>
    <dgm:pt modelId="{CCD476F6-6877-4919-A49C-D945C7381B81}">
      <dgm:prSet phldrT="[Текст]" custT="1"/>
      <dgm:spPr/>
      <dgm:t>
        <a:bodyPr/>
        <a:lstStyle/>
        <a:p>
          <a:r>
            <a:rPr lang="ru-RU" sz="1800" dirty="0" smtClean="0"/>
            <a:t>Высадка цветов – </a:t>
          </a:r>
          <a:r>
            <a:rPr lang="ru-RU" sz="1800" dirty="0" smtClean="0"/>
            <a:t>60шт</a:t>
          </a:r>
          <a:r>
            <a:rPr lang="ru-RU" sz="1800" dirty="0" smtClean="0"/>
            <a:t>. </a:t>
          </a:r>
          <a:endParaRPr lang="ru-RU" sz="1800" dirty="0"/>
        </a:p>
      </dgm:t>
    </dgm:pt>
    <dgm:pt modelId="{40594378-8CE4-430B-90D0-89832200D0BD}" type="parTrans" cxnId="{F5F564AC-CD5D-4673-BEE5-9742010DD624}">
      <dgm:prSet/>
      <dgm:spPr/>
      <dgm:t>
        <a:bodyPr/>
        <a:lstStyle/>
        <a:p>
          <a:endParaRPr lang="ru-RU"/>
        </a:p>
      </dgm:t>
    </dgm:pt>
    <dgm:pt modelId="{ABE12324-3392-46E5-AACE-84CDD58136A7}" type="sibTrans" cxnId="{F5F564AC-CD5D-4673-BEE5-9742010DD624}">
      <dgm:prSet/>
      <dgm:spPr/>
      <dgm:t>
        <a:bodyPr/>
        <a:lstStyle/>
        <a:p>
          <a:endParaRPr lang="ru-RU"/>
        </a:p>
      </dgm:t>
    </dgm:pt>
    <dgm:pt modelId="{35219D1D-DA7A-4234-9811-7F49A1C6E08B}">
      <dgm:prSet custT="1"/>
      <dgm:spPr/>
      <dgm:t>
        <a:bodyPr/>
        <a:lstStyle/>
        <a:p>
          <a:r>
            <a:rPr lang="ru-RU" sz="1900" dirty="0" smtClean="0"/>
            <a:t>Скок камыша и травы – </a:t>
          </a:r>
          <a:r>
            <a:rPr lang="ru-RU" sz="1900" dirty="0" smtClean="0"/>
            <a:t>200 м2</a:t>
          </a:r>
          <a:r>
            <a:rPr lang="ru-RU" sz="1900" dirty="0" smtClean="0"/>
            <a:t>. </a:t>
          </a:r>
          <a:endParaRPr lang="ru-RU" sz="1900" dirty="0"/>
        </a:p>
      </dgm:t>
    </dgm:pt>
    <dgm:pt modelId="{F36D3BD1-D6DC-4BF3-AFCE-81619C0C0246}" type="parTrans" cxnId="{BCB1DCCA-1E1C-4FA6-9E57-97254B5133B0}">
      <dgm:prSet/>
      <dgm:spPr/>
      <dgm:t>
        <a:bodyPr/>
        <a:lstStyle/>
        <a:p>
          <a:endParaRPr lang="ru-RU"/>
        </a:p>
      </dgm:t>
    </dgm:pt>
    <dgm:pt modelId="{48D7F38F-8C55-446D-9FC2-7A3A90FA22E4}" type="sibTrans" cxnId="{BCB1DCCA-1E1C-4FA6-9E57-97254B5133B0}">
      <dgm:prSet/>
      <dgm:spPr/>
      <dgm:t>
        <a:bodyPr/>
        <a:lstStyle/>
        <a:p>
          <a:endParaRPr lang="ru-RU"/>
        </a:p>
      </dgm:t>
    </dgm:pt>
    <dgm:pt modelId="{6BE68AF1-D4CB-44E4-8AFF-D70535B100ED}">
      <dgm:prSet custT="1"/>
      <dgm:spPr/>
      <dgm:t>
        <a:bodyPr/>
        <a:lstStyle/>
        <a:p>
          <a:r>
            <a:rPr lang="ru-RU" sz="1900" dirty="0" smtClean="0"/>
            <a:t>Ремонт, покраска  мусорный контейнеров </a:t>
          </a:r>
          <a:endParaRPr lang="ru-RU" sz="1900" dirty="0"/>
        </a:p>
      </dgm:t>
    </dgm:pt>
    <dgm:pt modelId="{42404E4E-6A41-464C-9AD6-570455600556}" type="parTrans" cxnId="{09FC5DC5-95E4-434A-89C1-945D3EE2C74F}">
      <dgm:prSet/>
      <dgm:spPr/>
      <dgm:t>
        <a:bodyPr/>
        <a:lstStyle/>
        <a:p>
          <a:endParaRPr lang="ru-RU"/>
        </a:p>
      </dgm:t>
    </dgm:pt>
    <dgm:pt modelId="{34374AF2-9BF6-4C02-B219-A1A0DB9A45B6}" type="sibTrans" cxnId="{09FC5DC5-95E4-434A-89C1-945D3EE2C74F}">
      <dgm:prSet/>
      <dgm:spPr/>
      <dgm:t>
        <a:bodyPr/>
        <a:lstStyle/>
        <a:p>
          <a:endParaRPr lang="ru-RU"/>
        </a:p>
      </dgm:t>
    </dgm:pt>
    <dgm:pt modelId="{CB2D7246-0A47-4399-BB24-6918CEE63F6F}">
      <dgm:prSet custT="1"/>
      <dgm:spPr/>
      <dgm:t>
        <a:bodyPr/>
        <a:lstStyle/>
        <a:p>
          <a:r>
            <a:rPr lang="ru-RU" sz="1900" dirty="0" smtClean="0"/>
            <a:t>Сбор сухой травы – </a:t>
          </a:r>
          <a:r>
            <a:rPr lang="ru-RU" sz="1900" dirty="0" smtClean="0"/>
            <a:t>12 мешков </a:t>
          </a:r>
          <a:endParaRPr lang="ru-RU" sz="1900" dirty="0"/>
        </a:p>
      </dgm:t>
    </dgm:pt>
    <dgm:pt modelId="{480F7F7A-8C0E-4ACE-AF65-F03E5EC41747}" type="parTrans" cxnId="{B9063C2E-46B4-4530-8B7B-57B72E308E4D}">
      <dgm:prSet/>
      <dgm:spPr/>
      <dgm:t>
        <a:bodyPr/>
        <a:lstStyle/>
        <a:p>
          <a:endParaRPr lang="ru-RU"/>
        </a:p>
      </dgm:t>
    </dgm:pt>
    <dgm:pt modelId="{8674BE5A-E03B-4B4E-BDD7-DE57D8B1970B}" type="sibTrans" cxnId="{B9063C2E-46B4-4530-8B7B-57B72E308E4D}">
      <dgm:prSet/>
      <dgm:spPr/>
      <dgm:t>
        <a:bodyPr/>
        <a:lstStyle/>
        <a:p>
          <a:endParaRPr lang="ru-RU"/>
        </a:p>
      </dgm:t>
    </dgm:pt>
    <dgm:pt modelId="{419A8C45-315D-4D02-AC39-6DD521E1A2FA}">
      <dgm:prSet custT="1"/>
      <dgm:spPr/>
      <dgm:t>
        <a:bodyPr/>
        <a:lstStyle/>
        <a:p>
          <a:r>
            <a:rPr lang="ru-RU" sz="1900" dirty="0" smtClean="0"/>
            <a:t>Покраска клумб </a:t>
          </a:r>
          <a:endParaRPr lang="ru-RU" sz="1900" dirty="0"/>
        </a:p>
      </dgm:t>
    </dgm:pt>
    <dgm:pt modelId="{9BB9127C-41C5-4734-8373-AD651B546677}" type="parTrans" cxnId="{12D78F77-53D9-4513-A7B3-CADFA9F56173}">
      <dgm:prSet/>
      <dgm:spPr/>
      <dgm:t>
        <a:bodyPr/>
        <a:lstStyle/>
        <a:p>
          <a:endParaRPr lang="ru-RU"/>
        </a:p>
      </dgm:t>
    </dgm:pt>
    <dgm:pt modelId="{45999712-BCA7-4FEC-9903-7F5884D05203}" type="sibTrans" cxnId="{12D78F77-53D9-4513-A7B3-CADFA9F56173}">
      <dgm:prSet/>
      <dgm:spPr/>
      <dgm:t>
        <a:bodyPr/>
        <a:lstStyle/>
        <a:p>
          <a:endParaRPr lang="ru-RU"/>
        </a:p>
      </dgm:t>
    </dgm:pt>
    <dgm:pt modelId="{83C0D5F3-B789-4DB5-8D5D-0958C6C62D3A}" type="pres">
      <dgm:prSet presAssocID="{A4BFDE4F-2DC7-4686-BFF5-F370918F53C4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3F5F80D-911F-4180-A155-5C3C14AD3452}" type="pres">
      <dgm:prSet presAssocID="{20973DF9-4129-43CB-85C8-FFE85863BF7A}" presName="parentLin" presStyleCnt="0"/>
      <dgm:spPr/>
    </dgm:pt>
    <dgm:pt modelId="{6201BCC1-17B8-409E-9ADD-3288BC80A385}" type="pres">
      <dgm:prSet presAssocID="{20973DF9-4129-43CB-85C8-FFE85863BF7A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324E0A38-8F27-40B1-A27F-175861C150D2}" type="pres">
      <dgm:prSet presAssocID="{20973DF9-4129-43CB-85C8-FFE85863BF7A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46C3B80-D6B7-49B9-9041-77C18CC69B3D}" type="pres">
      <dgm:prSet presAssocID="{20973DF9-4129-43CB-85C8-FFE85863BF7A}" presName="negativeSpace" presStyleCnt="0"/>
      <dgm:spPr/>
    </dgm:pt>
    <dgm:pt modelId="{358FF3AC-D5C0-4F4D-8611-7C00824D2727}" type="pres">
      <dgm:prSet presAssocID="{20973DF9-4129-43CB-85C8-FFE85863BF7A}" presName="childText" presStyleLbl="conFgAcc1" presStyleIdx="0" presStyleCnt="7">
        <dgm:presLayoutVars>
          <dgm:bulletEnabled val="1"/>
        </dgm:presLayoutVars>
      </dgm:prSet>
      <dgm:spPr/>
    </dgm:pt>
    <dgm:pt modelId="{C485CE4D-567D-4287-AF49-39A9446C813C}" type="pres">
      <dgm:prSet presAssocID="{4406C568-CBBF-43D3-98BD-C3A327CF7876}" presName="spaceBetweenRectangles" presStyleCnt="0"/>
      <dgm:spPr/>
    </dgm:pt>
    <dgm:pt modelId="{5D167D9F-2364-495B-92C0-EE3D56174D16}" type="pres">
      <dgm:prSet presAssocID="{807DD80D-8810-46D8-87AB-EF65FF20CCF1}" presName="parentLin" presStyleCnt="0"/>
      <dgm:spPr/>
    </dgm:pt>
    <dgm:pt modelId="{37BF2B53-D774-4C34-BA48-067CE276190D}" type="pres">
      <dgm:prSet presAssocID="{807DD80D-8810-46D8-87AB-EF65FF20CCF1}" presName="parentLeftMargin" presStyleLbl="node1" presStyleIdx="0" presStyleCnt="7"/>
      <dgm:spPr/>
      <dgm:t>
        <a:bodyPr/>
        <a:lstStyle/>
        <a:p>
          <a:endParaRPr lang="ru-RU"/>
        </a:p>
      </dgm:t>
    </dgm:pt>
    <dgm:pt modelId="{D6EEC26F-4767-4A1D-BF62-991E98F63CE2}" type="pres">
      <dgm:prSet presAssocID="{807DD80D-8810-46D8-87AB-EF65FF20CCF1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976242-D3D8-4122-8333-091C057CE8CA}" type="pres">
      <dgm:prSet presAssocID="{807DD80D-8810-46D8-87AB-EF65FF20CCF1}" presName="negativeSpace" presStyleCnt="0"/>
      <dgm:spPr/>
    </dgm:pt>
    <dgm:pt modelId="{471CA157-976A-4D76-B7FE-FAAE00B681CE}" type="pres">
      <dgm:prSet presAssocID="{807DD80D-8810-46D8-87AB-EF65FF20CCF1}" presName="childText" presStyleLbl="conFgAcc1" presStyleIdx="1" presStyleCnt="7">
        <dgm:presLayoutVars>
          <dgm:bulletEnabled val="1"/>
        </dgm:presLayoutVars>
      </dgm:prSet>
      <dgm:spPr/>
    </dgm:pt>
    <dgm:pt modelId="{32AC3263-24ED-45C4-BDE2-AB9B1420375E}" type="pres">
      <dgm:prSet presAssocID="{F1AFB44E-0637-4480-AD69-BF18AB74EA92}" presName="spaceBetweenRectangles" presStyleCnt="0"/>
      <dgm:spPr/>
    </dgm:pt>
    <dgm:pt modelId="{CF5D7DD0-A6B8-4CFB-8C2A-9DFD8FAE59B5}" type="pres">
      <dgm:prSet presAssocID="{CCD476F6-6877-4919-A49C-D945C7381B81}" presName="parentLin" presStyleCnt="0"/>
      <dgm:spPr/>
    </dgm:pt>
    <dgm:pt modelId="{BDA68A23-47FE-4E0D-8CA0-85D512D9F1E8}" type="pres">
      <dgm:prSet presAssocID="{CCD476F6-6877-4919-A49C-D945C7381B81}" presName="parentLeftMargin" presStyleLbl="node1" presStyleIdx="1" presStyleCnt="7"/>
      <dgm:spPr/>
      <dgm:t>
        <a:bodyPr/>
        <a:lstStyle/>
        <a:p>
          <a:endParaRPr lang="ru-RU"/>
        </a:p>
      </dgm:t>
    </dgm:pt>
    <dgm:pt modelId="{B9B85A93-C269-474C-80F0-3453D9E3F265}" type="pres">
      <dgm:prSet presAssocID="{CCD476F6-6877-4919-A49C-D945C7381B81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AC30E-44DE-4345-90F7-B4FC4B7A54F6}" type="pres">
      <dgm:prSet presAssocID="{CCD476F6-6877-4919-A49C-D945C7381B81}" presName="negativeSpace" presStyleCnt="0"/>
      <dgm:spPr/>
    </dgm:pt>
    <dgm:pt modelId="{6193B41C-E75F-4D40-804C-B5F45FED8ECE}" type="pres">
      <dgm:prSet presAssocID="{CCD476F6-6877-4919-A49C-D945C7381B81}" presName="childText" presStyleLbl="conFgAcc1" presStyleIdx="2" presStyleCnt="7">
        <dgm:presLayoutVars>
          <dgm:bulletEnabled val="1"/>
        </dgm:presLayoutVars>
      </dgm:prSet>
      <dgm:spPr/>
    </dgm:pt>
    <dgm:pt modelId="{711F50AA-B432-4A73-AEF5-6DA1123E829A}" type="pres">
      <dgm:prSet presAssocID="{ABE12324-3392-46E5-AACE-84CDD58136A7}" presName="spaceBetweenRectangles" presStyleCnt="0"/>
      <dgm:spPr/>
    </dgm:pt>
    <dgm:pt modelId="{BDBC1741-3879-403C-AAE5-A77F3711B338}" type="pres">
      <dgm:prSet presAssocID="{35219D1D-DA7A-4234-9811-7F49A1C6E08B}" presName="parentLin" presStyleCnt="0"/>
      <dgm:spPr/>
    </dgm:pt>
    <dgm:pt modelId="{F3BEBE99-FF44-4F84-8734-B4D7D945706F}" type="pres">
      <dgm:prSet presAssocID="{35219D1D-DA7A-4234-9811-7F49A1C6E08B}" presName="parentLeftMargin" presStyleLbl="node1" presStyleIdx="2" presStyleCnt="7"/>
      <dgm:spPr/>
      <dgm:t>
        <a:bodyPr/>
        <a:lstStyle/>
        <a:p>
          <a:endParaRPr lang="ru-RU"/>
        </a:p>
      </dgm:t>
    </dgm:pt>
    <dgm:pt modelId="{23011221-5C6A-4B74-A27C-EBE08ED76F88}" type="pres">
      <dgm:prSet presAssocID="{35219D1D-DA7A-4234-9811-7F49A1C6E08B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272369A-5468-42D0-A591-712C131DDBF6}" type="pres">
      <dgm:prSet presAssocID="{35219D1D-DA7A-4234-9811-7F49A1C6E08B}" presName="negativeSpace" presStyleCnt="0"/>
      <dgm:spPr/>
    </dgm:pt>
    <dgm:pt modelId="{F5B70FC5-92BB-4730-BC92-73562B86A22B}" type="pres">
      <dgm:prSet presAssocID="{35219D1D-DA7A-4234-9811-7F49A1C6E08B}" presName="childText" presStyleLbl="conFgAcc1" presStyleIdx="3" presStyleCnt="7">
        <dgm:presLayoutVars>
          <dgm:bulletEnabled val="1"/>
        </dgm:presLayoutVars>
      </dgm:prSet>
      <dgm:spPr/>
    </dgm:pt>
    <dgm:pt modelId="{CD3DE2C9-F878-4243-AE78-88E1BF67E187}" type="pres">
      <dgm:prSet presAssocID="{48D7F38F-8C55-446D-9FC2-7A3A90FA22E4}" presName="spaceBetweenRectangles" presStyleCnt="0"/>
      <dgm:spPr/>
    </dgm:pt>
    <dgm:pt modelId="{C0301CB4-8BB6-4A78-AEAF-D1950AF46576}" type="pres">
      <dgm:prSet presAssocID="{CB2D7246-0A47-4399-BB24-6918CEE63F6F}" presName="parentLin" presStyleCnt="0"/>
      <dgm:spPr/>
    </dgm:pt>
    <dgm:pt modelId="{1B951DBC-EC6B-42E9-B303-48A6E10CEC9A}" type="pres">
      <dgm:prSet presAssocID="{CB2D7246-0A47-4399-BB24-6918CEE63F6F}" presName="parentLeftMargin" presStyleLbl="node1" presStyleIdx="3" presStyleCnt="7"/>
      <dgm:spPr/>
      <dgm:t>
        <a:bodyPr/>
        <a:lstStyle/>
        <a:p>
          <a:endParaRPr lang="ru-RU"/>
        </a:p>
      </dgm:t>
    </dgm:pt>
    <dgm:pt modelId="{8DF34743-1656-4477-B49D-2F6B2737E9F0}" type="pres">
      <dgm:prSet presAssocID="{CB2D7246-0A47-4399-BB24-6918CEE63F6F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262043-3412-48DC-B2C5-3A333940C15F}" type="pres">
      <dgm:prSet presAssocID="{CB2D7246-0A47-4399-BB24-6918CEE63F6F}" presName="negativeSpace" presStyleCnt="0"/>
      <dgm:spPr/>
    </dgm:pt>
    <dgm:pt modelId="{9B432B18-1A27-4AF5-AA47-C19F4B409B79}" type="pres">
      <dgm:prSet presAssocID="{CB2D7246-0A47-4399-BB24-6918CEE63F6F}" presName="childText" presStyleLbl="conFgAcc1" presStyleIdx="4" presStyleCnt="7">
        <dgm:presLayoutVars>
          <dgm:bulletEnabled val="1"/>
        </dgm:presLayoutVars>
      </dgm:prSet>
      <dgm:spPr/>
    </dgm:pt>
    <dgm:pt modelId="{D3DF9691-EEB4-4A6E-B57E-82876260D37A}" type="pres">
      <dgm:prSet presAssocID="{8674BE5A-E03B-4B4E-BDD7-DE57D8B1970B}" presName="spaceBetweenRectangles" presStyleCnt="0"/>
      <dgm:spPr/>
    </dgm:pt>
    <dgm:pt modelId="{91B3ABFD-157B-40D5-8D16-7F8518CAB189}" type="pres">
      <dgm:prSet presAssocID="{6BE68AF1-D4CB-44E4-8AFF-D70535B100ED}" presName="parentLin" presStyleCnt="0"/>
      <dgm:spPr/>
    </dgm:pt>
    <dgm:pt modelId="{6859369E-AD3F-46AC-BADC-6D6F9FD8512C}" type="pres">
      <dgm:prSet presAssocID="{6BE68AF1-D4CB-44E4-8AFF-D70535B100ED}" presName="parentLeftMargin" presStyleLbl="node1" presStyleIdx="4" presStyleCnt="7"/>
      <dgm:spPr/>
      <dgm:t>
        <a:bodyPr/>
        <a:lstStyle/>
        <a:p>
          <a:endParaRPr lang="ru-RU"/>
        </a:p>
      </dgm:t>
    </dgm:pt>
    <dgm:pt modelId="{9B0B6F67-4292-46C4-B889-1B3295160B0C}" type="pres">
      <dgm:prSet presAssocID="{6BE68AF1-D4CB-44E4-8AFF-D70535B100ED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A4E445-1E38-4185-A95C-7DFD5F453F1A}" type="pres">
      <dgm:prSet presAssocID="{6BE68AF1-D4CB-44E4-8AFF-D70535B100ED}" presName="negativeSpace" presStyleCnt="0"/>
      <dgm:spPr/>
    </dgm:pt>
    <dgm:pt modelId="{68970B45-8FCD-4E1D-B8EE-A2218DBA93E4}" type="pres">
      <dgm:prSet presAssocID="{6BE68AF1-D4CB-44E4-8AFF-D70535B100ED}" presName="childText" presStyleLbl="conFgAcc1" presStyleIdx="5" presStyleCnt="7">
        <dgm:presLayoutVars>
          <dgm:bulletEnabled val="1"/>
        </dgm:presLayoutVars>
      </dgm:prSet>
      <dgm:spPr/>
    </dgm:pt>
    <dgm:pt modelId="{4B7318F9-13C0-43F6-A86E-1BD43C55CB57}" type="pres">
      <dgm:prSet presAssocID="{34374AF2-9BF6-4C02-B219-A1A0DB9A45B6}" presName="spaceBetweenRectangles" presStyleCnt="0"/>
      <dgm:spPr/>
    </dgm:pt>
    <dgm:pt modelId="{B753C764-B54D-4EA9-BAB6-5C619410F31E}" type="pres">
      <dgm:prSet presAssocID="{419A8C45-315D-4D02-AC39-6DD521E1A2FA}" presName="parentLin" presStyleCnt="0"/>
      <dgm:spPr/>
    </dgm:pt>
    <dgm:pt modelId="{CDDD010D-05A2-4F5C-B058-737F07609BB5}" type="pres">
      <dgm:prSet presAssocID="{419A8C45-315D-4D02-AC39-6DD521E1A2FA}" presName="parentLeftMargin" presStyleLbl="node1" presStyleIdx="5" presStyleCnt="7"/>
      <dgm:spPr/>
      <dgm:t>
        <a:bodyPr/>
        <a:lstStyle/>
        <a:p>
          <a:endParaRPr lang="ru-RU"/>
        </a:p>
      </dgm:t>
    </dgm:pt>
    <dgm:pt modelId="{5B1A8832-8556-4B94-ABC8-5214C55EE258}" type="pres">
      <dgm:prSet presAssocID="{419A8C45-315D-4D02-AC39-6DD521E1A2FA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D819ED-4DD5-4BE6-A881-66059FA192D5}" type="pres">
      <dgm:prSet presAssocID="{419A8C45-315D-4D02-AC39-6DD521E1A2FA}" presName="negativeSpace" presStyleCnt="0"/>
      <dgm:spPr/>
    </dgm:pt>
    <dgm:pt modelId="{9F86E294-6E08-4906-AB3C-AB47BE47B59F}" type="pres">
      <dgm:prSet presAssocID="{419A8C45-315D-4D02-AC39-6DD521E1A2FA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61E1DE6E-09CE-4604-A0D9-D40D883BA8D3}" type="presOf" srcId="{419A8C45-315D-4D02-AC39-6DD521E1A2FA}" destId="{5B1A8832-8556-4B94-ABC8-5214C55EE258}" srcOrd="1" destOrd="0" presId="urn:microsoft.com/office/officeart/2005/8/layout/list1"/>
    <dgm:cxn modelId="{C571BB2C-D53E-43F9-BA2A-D9EDD48F670C}" type="presOf" srcId="{6BE68AF1-D4CB-44E4-8AFF-D70535B100ED}" destId="{9B0B6F67-4292-46C4-B889-1B3295160B0C}" srcOrd="1" destOrd="0" presId="urn:microsoft.com/office/officeart/2005/8/layout/list1"/>
    <dgm:cxn modelId="{40B06F4D-E330-40D9-8399-436AA9B6B6B9}" type="presOf" srcId="{35219D1D-DA7A-4234-9811-7F49A1C6E08B}" destId="{23011221-5C6A-4B74-A27C-EBE08ED76F88}" srcOrd="1" destOrd="0" presId="urn:microsoft.com/office/officeart/2005/8/layout/list1"/>
    <dgm:cxn modelId="{46FBB522-DE6E-42E8-89F7-496064CBB792}" type="presOf" srcId="{CB2D7246-0A47-4399-BB24-6918CEE63F6F}" destId="{1B951DBC-EC6B-42E9-B303-48A6E10CEC9A}" srcOrd="0" destOrd="0" presId="urn:microsoft.com/office/officeart/2005/8/layout/list1"/>
    <dgm:cxn modelId="{F5F564AC-CD5D-4673-BEE5-9742010DD624}" srcId="{A4BFDE4F-2DC7-4686-BFF5-F370918F53C4}" destId="{CCD476F6-6877-4919-A49C-D945C7381B81}" srcOrd="2" destOrd="0" parTransId="{40594378-8CE4-430B-90D0-89832200D0BD}" sibTransId="{ABE12324-3392-46E5-AACE-84CDD58136A7}"/>
    <dgm:cxn modelId="{E23E5BB0-3FBB-464A-91D8-AE991684C95B}" srcId="{A4BFDE4F-2DC7-4686-BFF5-F370918F53C4}" destId="{20973DF9-4129-43CB-85C8-FFE85863BF7A}" srcOrd="0" destOrd="0" parTransId="{062FC0F5-4D65-4009-AC52-07B745B1D473}" sibTransId="{4406C568-CBBF-43D3-98BD-C3A327CF7876}"/>
    <dgm:cxn modelId="{07328D53-4AE4-4A20-8D15-04550AF67A60}" type="presOf" srcId="{807DD80D-8810-46D8-87AB-EF65FF20CCF1}" destId="{D6EEC26F-4767-4A1D-BF62-991E98F63CE2}" srcOrd="1" destOrd="0" presId="urn:microsoft.com/office/officeart/2005/8/layout/list1"/>
    <dgm:cxn modelId="{8ABD2C4E-5885-428E-B1CD-AF620CEA5A6F}" type="presOf" srcId="{807DD80D-8810-46D8-87AB-EF65FF20CCF1}" destId="{37BF2B53-D774-4C34-BA48-067CE276190D}" srcOrd="0" destOrd="0" presId="urn:microsoft.com/office/officeart/2005/8/layout/list1"/>
    <dgm:cxn modelId="{BCB1DCCA-1E1C-4FA6-9E57-97254B5133B0}" srcId="{A4BFDE4F-2DC7-4686-BFF5-F370918F53C4}" destId="{35219D1D-DA7A-4234-9811-7F49A1C6E08B}" srcOrd="3" destOrd="0" parTransId="{F36D3BD1-D6DC-4BF3-AFCE-81619C0C0246}" sibTransId="{48D7F38F-8C55-446D-9FC2-7A3A90FA22E4}"/>
    <dgm:cxn modelId="{6BB3FE8E-23DD-4731-B1DF-2813817826A7}" type="presOf" srcId="{20973DF9-4129-43CB-85C8-FFE85863BF7A}" destId="{6201BCC1-17B8-409E-9ADD-3288BC80A385}" srcOrd="0" destOrd="0" presId="urn:microsoft.com/office/officeart/2005/8/layout/list1"/>
    <dgm:cxn modelId="{B9063C2E-46B4-4530-8B7B-57B72E308E4D}" srcId="{A4BFDE4F-2DC7-4686-BFF5-F370918F53C4}" destId="{CB2D7246-0A47-4399-BB24-6918CEE63F6F}" srcOrd="4" destOrd="0" parTransId="{480F7F7A-8C0E-4ACE-AF65-F03E5EC41747}" sibTransId="{8674BE5A-E03B-4B4E-BDD7-DE57D8B1970B}"/>
    <dgm:cxn modelId="{88474157-F0D7-4074-BB5C-BA2CC15DCF2F}" type="presOf" srcId="{20973DF9-4129-43CB-85C8-FFE85863BF7A}" destId="{324E0A38-8F27-40B1-A27F-175861C150D2}" srcOrd="1" destOrd="0" presId="urn:microsoft.com/office/officeart/2005/8/layout/list1"/>
    <dgm:cxn modelId="{8D82E836-3E66-49DF-AED2-79B2BB5ECF42}" type="presOf" srcId="{A4BFDE4F-2DC7-4686-BFF5-F370918F53C4}" destId="{83C0D5F3-B789-4DB5-8D5D-0958C6C62D3A}" srcOrd="0" destOrd="0" presId="urn:microsoft.com/office/officeart/2005/8/layout/list1"/>
    <dgm:cxn modelId="{54EF4EEC-1D7A-409B-A44E-EA9C231B8323}" type="presOf" srcId="{CCD476F6-6877-4919-A49C-D945C7381B81}" destId="{BDA68A23-47FE-4E0D-8CA0-85D512D9F1E8}" srcOrd="0" destOrd="0" presId="urn:microsoft.com/office/officeart/2005/8/layout/list1"/>
    <dgm:cxn modelId="{857ED2C5-0BB7-449A-926A-E0694AC5E437}" type="presOf" srcId="{CCD476F6-6877-4919-A49C-D945C7381B81}" destId="{B9B85A93-C269-474C-80F0-3453D9E3F265}" srcOrd="1" destOrd="0" presId="urn:microsoft.com/office/officeart/2005/8/layout/list1"/>
    <dgm:cxn modelId="{09FC5DC5-95E4-434A-89C1-945D3EE2C74F}" srcId="{A4BFDE4F-2DC7-4686-BFF5-F370918F53C4}" destId="{6BE68AF1-D4CB-44E4-8AFF-D70535B100ED}" srcOrd="5" destOrd="0" parTransId="{42404E4E-6A41-464C-9AD6-570455600556}" sibTransId="{34374AF2-9BF6-4C02-B219-A1A0DB9A45B6}"/>
    <dgm:cxn modelId="{C14A56C5-ADCA-472E-BB8B-53E3B478C04C}" srcId="{A4BFDE4F-2DC7-4686-BFF5-F370918F53C4}" destId="{807DD80D-8810-46D8-87AB-EF65FF20CCF1}" srcOrd="1" destOrd="0" parTransId="{9963975D-5DB3-41B6-A529-BD822ECBBF0F}" sibTransId="{F1AFB44E-0637-4480-AD69-BF18AB74EA92}"/>
    <dgm:cxn modelId="{5F11B6CE-539B-4D7B-B443-0EF264A5D9EE}" type="presOf" srcId="{35219D1D-DA7A-4234-9811-7F49A1C6E08B}" destId="{F3BEBE99-FF44-4F84-8734-B4D7D945706F}" srcOrd="0" destOrd="0" presId="urn:microsoft.com/office/officeart/2005/8/layout/list1"/>
    <dgm:cxn modelId="{12D78F77-53D9-4513-A7B3-CADFA9F56173}" srcId="{A4BFDE4F-2DC7-4686-BFF5-F370918F53C4}" destId="{419A8C45-315D-4D02-AC39-6DD521E1A2FA}" srcOrd="6" destOrd="0" parTransId="{9BB9127C-41C5-4734-8373-AD651B546677}" sibTransId="{45999712-BCA7-4FEC-9903-7F5884D05203}"/>
    <dgm:cxn modelId="{C5D6C0F2-5064-4021-911D-2E16C7F35DC0}" type="presOf" srcId="{CB2D7246-0A47-4399-BB24-6918CEE63F6F}" destId="{8DF34743-1656-4477-B49D-2F6B2737E9F0}" srcOrd="1" destOrd="0" presId="urn:microsoft.com/office/officeart/2005/8/layout/list1"/>
    <dgm:cxn modelId="{9714F01A-B887-48CE-A7B9-67035462E0ED}" type="presOf" srcId="{6BE68AF1-D4CB-44E4-8AFF-D70535B100ED}" destId="{6859369E-AD3F-46AC-BADC-6D6F9FD8512C}" srcOrd="0" destOrd="0" presId="urn:microsoft.com/office/officeart/2005/8/layout/list1"/>
    <dgm:cxn modelId="{FD188506-EB05-449D-828E-29975319B90A}" type="presOf" srcId="{419A8C45-315D-4D02-AC39-6DD521E1A2FA}" destId="{CDDD010D-05A2-4F5C-B058-737F07609BB5}" srcOrd="0" destOrd="0" presId="urn:microsoft.com/office/officeart/2005/8/layout/list1"/>
    <dgm:cxn modelId="{27896F3D-0882-419D-B9FB-F6761087D40B}" type="presParOf" srcId="{83C0D5F3-B789-4DB5-8D5D-0958C6C62D3A}" destId="{43F5F80D-911F-4180-A155-5C3C14AD3452}" srcOrd="0" destOrd="0" presId="urn:microsoft.com/office/officeart/2005/8/layout/list1"/>
    <dgm:cxn modelId="{92E2EC29-8939-494B-A950-C3BFABADA52B}" type="presParOf" srcId="{43F5F80D-911F-4180-A155-5C3C14AD3452}" destId="{6201BCC1-17B8-409E-9ADD-3288BC80A385}" srcOrd="0" destOrd="0" presId="urn:microsoft.com/office/officeart/2005/8/layout/list1"/>
    <dgm:cxn modelId="{8058901B-6638-458D-9EFE-BBD2A265489B}" type="presParOf" srcId="{43F5F80D-911F-4180-A155-5C3C14AD3452}" destId="{324E0A38-8F27-40B1-A27F-175861C150D2}" srcOrd="1" destOrd="0" presId="urn:microsoft.com/office/officeart/2005/8/layout/list1"/>
    <dgm:cxn modelId="{4236CFD9-C456-43E5-8167-5F8F914E181C}" type="presParOf" srcId="{83C0D5F3-B789-4DB5-8D5D-0958C6C62D3A}" destId="{946C3B80-D6B7-49B9-9041-77C18CC69B3D}" srcOrd="1" destOrd="0" presId="urn:microsoft.com/office/officeart/2005/8/layout/list1"/>
    <dgm:cxn modelId="{D745691C-BF8C-40ED-9A80-78BC7801EFD0}" type="presParOf" srcId="{83C0D5F3-B789-4DB5-8D5D-0958C6C62D3A}" destId="{358FF3AC-D5C0-4F4D-8611-7C00824D2727}" srcOrd="2" destOrd="0" presId="urn:microsoft.com/office/officeart/2005/8/layout/list1"/>
    <dgm:cxn modelId="{3EBE2E04-A359-407B-BFFC-092AC8040CD8}" type="presParOf" srcId="{83C0D5F3-B789-4DB5-8D5D-0958C6C62D3A}" destId="{C485CE4D-567D-4287-AF49-39A9446C813C}" srcOrd="3" destOrd="0" presId="urn:microsoft.com/office/officeart/2005/8/layout/list1"/>
    <dgm:cxn modelId="{60C6CD30-8974-46F4-9A1F-966DFDC3C7B8}" type="presParOf" srcId="{83C0D5F3-B789-4DB5-8D5D-0958C6C62D3A}" destId="{5D167D9F-2364-495B-92C0-EE3D56174D16}" srcOrd="4" destOrd="0" presId="urn:microsoft.com/office/officeart/2005/8/layout/list1"/>
    <dgm:cxn modelId="{0ABA4636-42AB-4C36-9751-255A99DB66EE}" type="presParOf" srcId="{5D167D9F-2364-495B-92C0-EE3D56174D16}" destId="{37BF2B53-D774-4C34-BA48-067CE276190D}" srcOrd="0" destOrd="0" presId="urn:microsoft.com/office/officeart/2005/8/layout/list1"/>
    <dgm:cxn modelId="{2E86BA89-2ABB-4229-A98C-3F0BA05441F1}" type="presParOf" srcId="{5D167D9F-2364-495B-92C0-EE3D56174D16}" destId="{D6EEC26F-4767-4A1D-BF62-991E98F63CE2}" srcOrd="1" destOrd="0" presId="urn:microsoft.com/office/officeart/2005/8/layout/list1"/>
    <dgm:cxn modelId="{5100917F-5D2B-4547-87C8-B67128A8C692}" type="presParOf" srcId="{83C0D5F3-B789-4DB5-8D5D-0958C6C62D3A}" destId="{82976242-D3D8-4122-8333-091C057CE8CA}" srcOrd="5" destOrd="0" presId="urn:microsoft.com/office/officeart/2005/8/layout/list1"/>
    <dgm:cxn modelId="{09A7E5AE-F202-44FF-8D2A-F32B2467F320}" type="presParOf" srcId="{83C0D5F3-B789-4DB5-8D5D-0958C6C62D3A}" destId="{471CA157-976A-4D76-B7FE-FAAE00B681CE}" srcOrd="6" destOrd="0" presId="urn:microsoft.com/office/officeart/2005/8/layout/list1"/>
    <dgm:cxn modelId="{23D078D3-B2EC-4B71-817D-8B06186A249C}" type="presParOf" srcId="{83C0D5F3-B789-4DB5-8D5D-0958C6C62D3A}" destId="{32AC3263-24ED-45C4-BDE2-AB9B1420375E}" srcOrd="7" destOrd="0" presId="urn:microsoft.com/office/officeart/2005/8/layout/list1"/>
    <dgm:cxn modelId="{32800A54-16D9-423B-9FED-521E3BECF78C}" type="presParOf" srcId="{83C0D5F3-B789-4DB5-8D5D-0958C6C62D3A}" destId="{CF5D7DD0-A6B8-4CFB-8C2A-9DFD8FAE59B5}" srcOrd="8" destOrd="0" presId="urn:microsoft.com/office/officeart/2005/8/layout/list1"/>
    <dgm:cxn modelId="{6E641E92-12FC-41AA-8529-7036DEBE319D}" type="presParOf" srcId="{CF5D7DD0-A6B8-4CFB-8C2A-9DFD8FAE59B5}" destId="{BDA68A23-47FE-4E0D-8CA0-85D512D9F1E8}" srcOrd="0" destOrd="0" presId="urn:microsoft.com/office/officeart/2005/8/layout/list1"/>
    <dgm:cxn modelId="{5C61AA3B-47E5-4135-9802-4C53E56CD7CA}" type="presParOf" srcId="{CF5D7DD0-A6B8-4CFB-8C2A-9DFD8FAE59B5}" destId="{B9B85A93-C269-474C-80F0-3453D9E3F265}" srcOrd="1" destOrd="0" presId="urn:microsoft.com/office/officeart/2005/8/layout/list1"/>
    <dgm:cxn modelId="{D816EE88-D5E8-4231-986C-3754DFA63D08}" type="presParOf" srcId="{83C0D5F3-B789-4DB5-8D5D-0958C6C62D3A}" destId="{C38AC30E-44DE-4345-90F7-B4FC4B7A54F6}" srcOrd="9" destOrd="0" presId="urn:microsoft.com/office/officeart/2005/8/layout/list1"/>
    <dgm:cxn modelId="{30C76F5A-B64A-4B88-94DE-EA7EB099BE3C}" type="presParOf" srcId="{83C0D5F3-B789-4DB5-8D5D-0958C6C62D3A}" destId="{6193B41C-E75F-4D40-804C-B5F45FED8ECE}" srcOrd="10" destOrd="0" presId="urn:microsoft.com/office/officeart/2005/8/layout/list1"/>
    <dgm:cxn modelId="{963FF206-9AB0-4FD0-A973-39BEE1A64019}" type="presParOf" srcId="{83C0D5F3-B789-4DB5-8D5D-0958C6C62D3A}" destId="{711F50AA-B432-4A73-AEF5-6DA1123E829A}" srcOrd="11" destOrd="0" presId="urn:microsoft.com/office/officeart/2005/8/layout/list1"/>
    <dgm:cxn modelId="{4660913C-13A9-4693-BC63-18BBB3B6509E}" type="presParOf" srcId="{83C0D5F3-B789-4DB5-8D5D-0958C6C62D3A}" destId="{BDBC1741-3879-403C-AAE5-A77F3711B338}" srcOrd="12" destOrd="0" presId="urn:microsoft.com/office/officeart/2005/8/layout/list1"/>
    <dgm:cxn modelId="{CF016C43-F685-4AD1-AE28-718F95427EA0}" type="presParOf" srcId="{BDBC1741-3879-403C-AAE5-A77F3711B338}" destId="{F3BEBE99-FF44-4F84-8734-B4D7D945706F}" srcOrd="0" destOrd="0" presId="urn:microsoft.com/office/officeart/2005/8/layout/list1"/>
    <dgm:cxn modelId="{61871808-E914-4A75-960C-200C269EF958}" type="presParOf" srcId="{BDBC1741-3879-403C-AAE5-A77F3711B338}" destId="{23011221-5C6A-4B74-A27C-EBE08ED76F88}" srcOrd="1" destOrd="0" presId="urn:microsoft.com/office/officeart/2005/8/layout/list1"/>
    <dgm:cxn modelId="{2A4ADF07-202D-49DC-89EE-F8F976DF7872}" type="presParOf" srcId="{83C0D5F3-B789-4DB5-8D5D-0958C6C62D3A}" destId="{3272369A-5468-42D0-A591-712C131DDBF6}" srcOrd="13" destOrd="0" presId="urn:microsoft.com/office/officeart/2005/8/layout/list1"/>
    <dgm:cxn modelId="{0E3A1021-A2BE-4FDF-9B0C-F78E0F44D778}" type="presParOf" srcId="{83C0D5F3-B789-4DB5-8D5D-0958C6C62D3A}" destId="{F5B70FC5-92BB-4730-BC92-73562B86A22B}" srcOrd="14" destOrd="0" presId="urn:microsoft.com/office/officeart/2005/8/layout/list1"/>
    <dgm:cxn modelId="{42FAB46D-9657-4FA5-9202-4864402EAB6D}" type="presParOf" srcId="{83C0D5F3-B789-4DB5-8D5D-0958C6C62D3A}" destId="{CD3DE2C9-F878-4243-AE78-88E1BF67E187}" srcOrd="15" destOrd="0" presId="urn:microsoft.com/office/officeart/2005/8/layout/list1"/>
    <dgm:cxn modelId="{AABB6041-B0A3-42CC-A17E-8F6F4FA27D2F}" type="presParOf" srcId="{83C0D5F3-B789-4DB5-8D5D-0958C6C62D3A}" destId="{C0301CB4-8BB6-4A78-AEAF-D1950AF46576}" srcOrd="16" destOrd="0" presId="urn:microsoft.com/office/officeart/2005/8/layout/list1"/>
    <dgm:cxn modelId="{C3B901CB-5E12-40EE-9B83-782D47C9DD47}" type="presParOf" srcId="{C0301CB4-8BB6-4A78-AEAF-D1950AF46576}" destId="{1B951DBC-EC6B-42E9-B303-48A6E10CEC9A}" srcOrd="0" destOrd="0" presId="urn:microsoft.com/office/officeart/2005/8/layout/list1"/>
    <dgm:cxn modelId="{79953328-4C97-4430-AD48-32DBDFAEB81A}" type="presParOf" srcId="{C0301CB4-8BB6-4A78-AEAF-D1950AF46576}" destId="{8DF34743-1656-4477-B49D-2F6B2737E9F0}" srcOrd="1" destOrd="0" presId="urn:microsoft.com/office/officeart/2005/8/layout/list1"/>
    <dgm:cxn modelId="{70803F3F-B9BD-4FDC-9AF7-2FA949577082}" type="presParOf" srcId="{83C0D5F3-B789-4DB5-8D5D-0958C6C62D3A}" destId="{A1262043-3412-48DC-B2C5-3A333940C15F}" srcOrd="17" destOrd="0" presId="urn:microsoft.com/office/officeart/2005/8/layout/list1"/>
    <dgm:cxn modelId="{F528B1B6-B3CF-4702-BA3E-E522EFC72B6D}" type="presParOf" srcId="{83C0D5F3-B789-4DB5-8D5D-0958C6C62D3A}" destId="{9B432B18-1A27-4AF5-AA47-C19F4B409B79}" srcOrd="18" destOrd="0" presId="urn:microsoft.com/office/officeart/2005/8/layout/list1"/>
    <dgm:cxn modelId="{A76A1250-DF9E-4FAB-B391-C8C26982C43D}" type="presParOf" srcId="{83C0D5F3-B789-4DB5-8D5D-0958C6C62D3A}" destId="{D3DF9691-EEB4-4A6E-B57E-82876260D37A}" srcOrd="19" destOrd="0" presId="urn:microsoft.com/office/officeart/2005/8/layout/list1"/>
    <dgm:cxn modelId="{E0999428-FE26-41F4-8AC8-963F4F28BBC4}" type="presParOf" srcId="{83C0D5F3-B789-4DB5-8D5D-0958C6C62D3A}" destId="{91B3ABFD-157B-40D5-8D16-7F8518CAB189}" srcOrd="20" destOrd="0" presId="urn:microsoft.com/office/officeart/2005/8/layout/list1"/>
    <dgm:cxn modelId="{8A4DC445-66B0-439F-8334-2EA3A0F2C121}" type="presParOf" srcId="{91B3ABFD-157B-40D5-8D16-7F8518CAB189}" destId="{6859369E-AD3F-46AC-BADC-6D6F9FD8512C}" srcOrd="0" destOrd="0" presId="urn:microsoft.com/office/officeart/2005/8/layout/list1"/>
    <dgm:cxn modelId="{4760D3A4-0D33-47CB-96D2-3CD6D68912B5}" type="presParOf" srcId="{91B3ABFD-157B-40D5-8D16-7F8518CAB189}" destId="{9B0B6F67-4292-46C4-B889-1B3295160B0C}" srcOrd="1" destOrd="0" presId="urn:microsoft.com/office/officeart/2005/8/layout/list1"/>
    <dgm:cxn modelId="{82BCE1F7-F129-4319-8A6C-C636240102E4}" type="presParOf" srcId="{83C0D5F3-B789-4DB5-8D5D-0958C6C62D3A}" destId="{6BA4E445-1E38-4185-A95C-7DFD5F453F1A}" srcOrd="21" destOrd="0" presId="urn:microsoft.com/office/officeart/2005/8/layout/list1"/>
    <dgm:cxn modelId="{EFF3C4B1-6C21-4B95-B65E-488AFEDC6D33}" type="presParOf" srcId="{83C0D5F3-B789-4DB5-8D5D-0958C6C62D3A}" destId="{68970B45-8FCD-4E1D-B8EE-A2218DBA93E4}" srcOrd="22" destOrd="0" presId="urn:microsoft.com/office/officeart/2005/8/layout/list1"/>
    <dgm:cxn modelId="{61DD2877-1BA0-47CB-BD44-D0DE8D278C59}" type="presParOf" srcId="{83C0D5F3-B789-4DB5-8D5D-0958C6C62D3A}" destId="{4B7318F9-13C0-43F6-A86E-1BD43C55CB57}" srcOrd="23" destOrd="0" presId="urn:microsoft.com/office/officeart/2005/8/layout/list1"/>
    <dgm:cxn modelId="{F03012D6-4D7E-401C-906D-CF733D0F4370}" type="presParOf" srcId="{83C0D5F3-B789-4DB5-8D5D-0958C6C62D3A}" destId="{B753C764-B54D-4EA9-BAB6-5C619410F31E}" srcOrd="24" destOrd="0" presId="urn:microsoft.com/office/officeart/2005/8/layout/list1"/>
    <dgm:cxn modelId="{54ED46D9-DE3E-4293-B55F-4763400DE052}" type="presParOf" srcId="{B753C764-B54D-4EA9-BAB6-5C619410F31E}" destId="{CDDD010D-05A2-4F5C-B058-737F07609BB5}" srcOrd="0" destOrd="0" presId="urn:microsoft.com/office/officeart/2005/8/layout/list1"/>
    <dgm:cxn modelId="{2FCC4318-AD06-459F-A955-4BFC6014BF8A}" type="presParOf" srcId="{B753C764-B54D-4EA9-BAB6-5C619410F31E}" destId="{5B1A8832-8556-4B94-ABC8-5214C55EE258}" srcOrd="1" destOrd="0" presId="urn:microsoft.com/office/officeart/2005/8/layout/list1"/>
    <dgm:cxn modelId="{731C4422-3825-4B9A-8FAC-BACFBB9D2CC7}" type="presParOf" srcId="{83C0D5F3-B789-4DB5-8D5D-0958C6C62D3A}" destId="{71D819ED-4DD5-4BE6-A881-66059FA192D5}" srcOrd="25" destOrd="0" presId="urn:microsoft.com/office/officeart/2005/8/layout/list1"/>
    <dgm:cxn modelId="{F6B28E80-6A1C-430B-B734-C4C59510F98C}" type="presParOf" srcId="{83C0D5F3-B789-4DB5-8D5D-0958C6C62D3A}" destId="{9F86E294-6E08-4906-AB3C-AB47BE47B59F}" srcOrd="26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2D10F65-E051-4282-B919-89312840016A}" type="datetimeFigureOut">
              <a:rPr lang="ru-RU" smtClean="0"/>
              <a:t>11.03.2016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DF4FABA-7FAE-4C33-9198-3B9F6EEFC92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/>
              <a:t>2015 год</a:t>
            </a:r>
            <a:endParaRPr lang="ru-RU" dirty="0"/>
          </a:p>
        </p:txBody>
      </p:sp>
      <p:sp>
        <p:nvSpPr>
          <p:cNvPr id="4" name="Заголовок 1"/>
          <p:cNvSpPr txBox="1">
            <a:spLocks noGrp="1"/>
          </p:cNvSpPr>
          <p:nvPr>
            <p:ph type="ctrTitle"/>
          </p:nvPr>
        </p:nvSpPr>
        <p:spPr>
          <a:xfrm>
            <a:off x="1500166" y="0"/>
            <a:ext cx="6477000" cy="1828800"/>
          </a:xfrm>
          <a:prstGeom prst="rect">
            <a:avLst/>
          </a:prstGeom>
        </p:spPr>
        <p:txBody>
          <a:bodyPr vert="horz" anchor="b">
            <a:normAutofit fontScale="92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Отчет деятельности </a:t>
            </a:r>
            <a:b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ТСЖ </a:t>
            </a:r>
            <a:r>
              <a:rPr kumimoji="0" lang="ru-RU" sz="44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«НАДЕЖДА 2011»</a:t>
            </a:r>
            <a:endParaRPr kumimoji="0" lang="ru-RU" sz="44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Объект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2" y="2030860"/>
            <a:ext cx="7920880" cy="356355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714488"/>
          <a:ext cx="8429684" cy="47146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1457"/>
                <a:gridCol w="4188332"/>
                <a:gridCol w="2809895"/>
              </a:tblGrid>
              <a:tr h="703135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Получено денежных средств</a:t>
                      </a:r>
                      <a:r>
                        <a:rPr lang="ru-RU" sz="2600" baseline="0" dirty="0" smtClean="0"/>
                        <a:t> от собственников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671 610,52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Денежных средств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572 188,02  </a:t>
                      </a:r>
                      <a:r>
                        <a:rPr lang="ru-RU" dirty="0" smtClean="0"/>
                        <a:t>руб.</a:t>
                      </a:r>
                      <a:endParaRPr lang="ru-RU" dirty="0"/>
                    </a:p>
                  </a:txBody>
                  <a:tcPr/>
                </a:tc>
              </a:tr>
              <a:tr h="830479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 Целевых взносов от собственников / нанимателей помещений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</a:t>
                      </a:r>
                      <a:r>
                        <a:rPr lang="ru-RU" baseline="0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субсидий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5422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В.т.ч.</a:t>
                      </a:r>
                      <a:r>
                        <a:rPr lang="ru-RU" baseline="0" dirty="0" smtClean="0"/>
                        <a:t> Прочие поступления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 руб. </a:t>
                      </a:r>
                      <a:endParaRPr lang="ru-RU" dirty="0"/>
                    </a:p>
                  </a:txBody>
                  <a:tcPr/>
                </a:tc>
              </a:tr>
              <a:tr h="581335">
                <a:tc>
                  <a:txBody>
                    <a:bodyPr/>
                    <a:lstStyle/>
                    <a:p>
                      <a:r>
                        <a:rPr lang="ru-RU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конец периода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174 889,93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8" y="1714488"/>
          <a:ext cx="8572560" cy="4836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459"/>
                <a:gridCol w="2571212"/>
                <a:gridCol w="2427627"/>
                <a:gridCol w="3186262"/>
              </a:tblGrid>
              <a:tr h="9116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Годовая плановая стоимость работ услуг (</a:t>
                      </a:r>
                      <a:r>
                        <a:rPr lang="ru-RU" dirty="0" err="1" smtClean="0"/>
                        <a:t>руб</a:t>
                      </a:r>
                      <a:r>
                        <a:rPr lang="ru-RU" dirty="0" smtClean="0"/>
                        <a:t>).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Годовая фактическая стоимость работ услуг (руб.) 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жилищного фонда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355 863,12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357 609,72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Тех. обслуживание электрооборудования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50 675,52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51 000,36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646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двора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51 359,04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57 375,36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1280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Уборка мест общего пользования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67 392,00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67 696,92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111760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Сумма произведенного</a:t>
                      </a:r>
                      <a:r>
                        <a:rPr lang="ru-RU" baseline="0" dirty="0" smtClean="0"/>
                        <a:t> перерасчета по качеству работ услуг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571613"/>
          <a:ext cx="8358246" cy="4954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772"/>
                <a:gridCol w="2506931"/>
                <a:gridCol w="2366937"/>
                <a:gridCol w="3106606"/>
              </a:tblGrid>
              <a:tr h="1169197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Начислено потребителям по коммунальным услугам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Оплачено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потребителям по коммунальным услугам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86 081,96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71 416,46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68 105,62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59 477,37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5975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1 371 460,79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1 257 835,67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5258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137 253,21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108 784,29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545219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64 216,34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62 977,85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897302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30 387,68 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21 393,59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857364"/>
          <a:ext cx="7643866" cy="4423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855"/>
                <a:gridCol w="3648887"/>
                <a:gridCol w="3445124"/>
              </a:tblGrid>
              <a:tr h="840834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Задолженность потребителей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6 769,91</a:t>
                      </a:r>
                      <a:r>
                        <a:rPr kumimoji="0" lang="ru-RU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1 749,16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2999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226 846,56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61739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21 301,31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515818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4 265,74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848915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5 095,02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643050"/>
          <a:ext cx="8429684" cy="502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1"/>
                <a:gridCol w="2528358"/>
                <a:gridCol w="2387167"/>
                <a:gridCol w="3133158"/>
              </a:tblGrid>
              <a:tr h="11722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Общий объем потребления (</a:t>
                      </a:r>
                      <a:r>
                        <a:rPr lang="ru-RU" dirty="0" err="1" smtClean="0"/>
                        <a:t>нат</a:t>
                      </a:r>
                      <a:r>
                        <a:rPr lang="ru-RU" dirty="0" smtClean="0"/>
                        <a:t>. </a:t>
                      </a:r>
                      <a:r>
                        <a:rPr lang="ru-RU" dirty="0" err="1" smtClean="0"/>
                        <a:t>выр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Общий объем потребления (руб.)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2 752,65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74 979,13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94,50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101 014,41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36070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645,64  </a:t>
                      </a:r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ru-RU" dirty="0" err="1" smtClean="0"/>
                        <a:t>гкал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983 439,66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b="0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2 742,09 м3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112 666,23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2 322,00 </a:t>
                      </a:r>
                      <a:r>
                        <a:rPr lang="ru-RU" dirty="0" err="1" smtClean="0"/>
                        <a:t>квт.ч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11 017,74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5 996,92  </a:t>
                      </a:r>
                      <a:r>
                        <a:rPr lang="ru-RU" dirty="0" smtClean="0"/>
                        <a:t>м3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47</a:t>
                      </a:r>
                      <a:r>
                        <a:rPr lang="ru-RU" baseline="0" dirty="0" smtClean="0"/>
                        <a:t> 264,82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1621564"/>
          <a:ext cx="8358246" cy="5022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772"/>
                <a:gridCol w="2506931"/>
                <a:gridCol w="2366937"/>
                <a:gridCol w="3106606"/>
              </a:tblGrid>
              <a:tr h="117229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Оплачено поставщику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Задолженность перед поставщиком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Водоотведение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347 072,20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101 014,41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руб. </a:t>
                      </a:r>
                      <a:endParaRPr lang="ru-RU" dirty="0"/>
                    </a:p>
                  </a:txBody>
                  <a:tcPr/>
                </a:tc>
              </a:tr>
              <a:tr h="360705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Отопление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1 893 286,07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18 756,76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42389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ХВС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-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224 512,95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Электроснабжение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51 208,94 </a:t>
                      </a:r>
                      <a:r>
                        <a:rPr lang="ru-RU" baseline="0" dirty="0" smtClean="0"/>
                        <a:t>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76 689,80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62025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Газ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dirty="0" smtClean="0"/>
                        <a:t>-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44 750,24 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85926"/>
          <a:ext cx="8143932" cy="47863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2933"/>
                <a:gridCol w="4046355"/>
                <a:gridCol w="2714644"/>
              </a:tblGrid>
              <a:tr h="999100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 информация по предоставленным КУ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7946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</a:t>
                      </a:r>
                      <a:r>
                        <a:rPr lang="ru-RU" baseline="0" dirty="0" smtClean="0"/>
                        <a:t> потребителей на начало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86 909,01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107121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Авансовые платежи потребителей</a:t>
                      </a:r>
                      <a:r>
                        <a:rPr lang="ru-RU" baseline="0" dirty="0" smtClean="0"/>
                        <a:t> на конец периода</a:t>
                      </a:r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8286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конец периода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262 529,38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руб</a:t>
                      </a:r>
                      <a:r>
                        <a:rPr lang="ru-RU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ОГЛАВЛЕНИЕ 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000100" y="2786058"/>
          <a:ext cx="8001056" cy="37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1643050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период с 01 января 2015 по 31 декабря 2015 г. </a:t>
            </a:r>
          </a:p>
          <a:p>
            <a:pPr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 адрес УК «Альтаир» поступило следующее количество заявок от жильцов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МКД Орджоникидзе 22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514350" indent="-514350">
              <a:buAutoNum type="arabicParenR"/>
            </a:pP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Сантехнические – 36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1.1. внутриквартирные– 14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1.2. внутриквартирные платные – 6</a:t>
            </a:r>
          </a:p>
          <a:p>
            <a:pPr marL="514350" indent="-514350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общедомовые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16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2) Электротехнические – 18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3) Плотнические работы – 8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4) Содержание дворовой территории – 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5) Уборка лестничных клеток – 0</a:t>
            </a:r>
          </a:p>
          <a:p>
            <a:pPr marL="514350" indent="-514350"/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6) Благоустройство территории – 2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деятельности службы АДС за 2015 год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285720" y="1500174"/>
          <a:ext cx="8858280" cy="535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dirty="0" smtClean="0"/>
              <a:t>Сравнительный анализ по поступившим заявкам в период с января по декабрь 2015 г. </a:t>
            </a:r>
            <a:endParaRPr lang="ru-RU" sz="3200" dirty="0"/>
          </a:p>
        </p:txBody>
      </p:sp>
      <p:graphicFrame>
        <p:nvGraphicFramePr>
          <p:cNvPr id="3" name="Содержимое 3"/>
          <p:cNvGraphicFramePr>
            <a:graphicFrameLocks/>
          </p:cNvGraphicFramePr>
          <p:nvPr/>
        </p:nvGraphicFramePr>
        <p:xfrm>
          <a:off x="0" y="1643051"/>
          <a:ext cx="8858280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3600" dirty="0" smtClean="0"/>
              <a:t>Сравнительный анализ по поступившим заявкам 2013- 2014 - 2015 гг</a:t>
            </a:r>
            <a:r>
              <a:rPr lang="ru-RU" dirty="0" smtClean="0"/>
              <a:t>. 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428596" y="1643050"/>
          <a:ext cx="8286808" cy="4714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Отчет деятельности по управлению, содержанию и текущему ремонту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428596" y="1714488"/>
          <a:ext cx="8501122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 smtClean="0"/>
              <a:t>Отчет деятельности по благоустройству и </a:t>
            </a:r>
            <a:br>
              <a:rPr lang="ru-RU" sz="3200" b="1" dirty="0" smtClean="0"/>
            </a:br>
            <a:r>
              <a:rPr lang="ru-RU" sz="3200" b="1" dirty="0" smtClean="0"/>
              <a:t>сан. очистке </a:t>
            </a:r>
            <a:endParaRPr lang="ru-RU" sz="3200" dirty="0"/>
          </a:p>
        </p:txBody>
      </p:sp>
      <p:graphicFrame>
        <p:nvGraphicFramePr>
          <p:cNvPr id="3" name="Схема 2"/>
          <p:cNvGraphicFramePr/>
          <p:nvPr/>
        </p:nvGraphicFramePr>
        <p:xfrm>
          <a:off x="357158" y="1571612"/>
          <a:ext cx="8786842" cy="52863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Отчет финансово-хозяйственной деятельности за 2015 год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1714488"/>
          <a:ext cx="8286842" cy="48222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07201"/>
                <a:gridCol w="4117360"/>
                <a:gridCol w="2762281"/>
              </a:tblGrid>
              <a:tr h="1028388">
                <a:tc gridSpan="3">
                  <a:txBody>
                    <a:bodyPr/>
                    <a:lstStyle/>
                    <a:p>
                      <a:pPr algn="ctr"/>
                      <a:r>
                        <a:rPr lang="ru-RU" sz="2600" dirty="0" smtClean="0"/>
                        <a:t>Общая</a:t>
                      </a:r>
                      <a:r>
                        <a:rPr lang="ru-RU" sz="2600" baseline="0" dirty="0" smtClean="0"/>
                        <a:t> информация о начислении за услуги (работы) по содержанию и текущему ремонту </a:t>
                      </a:r>
                      <a:endParaRPr lang="ru-RU" sz="2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ВСЕГО: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661 509,74</a:t>
                      </a:r>
                      <a:r>
                        <a:rPr lang="ru-RU" baseline="0" dirty="0" smtClean="0"/>
                        <a:t> руб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содержание дома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285 663,87 руб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текущий ремонт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375 845,87 р</a:t>
                      </a:r>
                      <a:r>
                        <a:rPr lang="ru-RU" baseline="0" dirty="0" smtClean="0"/>
                        <a:t>уб</a:t>
                      </a:r>
                      <a:r>
                        <a:rPr lang="ru-RU" baseline="0" dirty="0" smtClean="0"/>
                        <a:t>. </a:t>
                      </a:r>
                      <a:endParaRPr lang="ru-RU" dirty="0"/>
                    </a:p>
                  </a:txBody>
                  <a:tcPr/>
                </a:tc>
              </a:tr>
              <a:tr h="719872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 т.ч. За управление домом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 руб. </a:t>
                      </a:r>
                      <a:endParaRPr lang="ru-RU" dirty="0"/>
                    </a:p>
                  </a:txBody>
                  <a:tcPr/>
                </a:tc>
              </a:tr>
              <a:tr h="735595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Задолженность потребителей на начало периода по содержанию и текущему ремонту ОИ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56 201,75 руб</a:t>
                      </a:r>
                      <a:r>
                        <a:rPr lang="ru-RU" dirty="0" smtClean="0"/>
                        <a:t>.</a:t>
                      </a:r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122</TotalTime>
  <Words>802</Words>
  <Application>Microsoft Office PowerPoint</Application>
  <PresentationFormat>Экран (4:3)</PresentationFormat>
  <Paragraphs>214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Обычная</vt:lpstr>
      <vt:lpstr>Отчет деятельности  ТСЖ «НАДЕЖДА 2011»</vt:lpstr>
      <vt:lpstr>ОГЛАВЛЕНИЕ </vt:lpstr>
      <vt:lpstr>Отчет деятельности службы АДС за 2015 год</vt:lpstr>
      <vt:lpstr>Отчет деятельности службы АДС за 2015 год</vt:lpstr>
      <vt:lpstr>Сравнительный анализ по поступившим заявкам в период с января по декабрь 2015 г. </vt:lpstr>
      <vt:lpstr>Сравнительный анализ по поступившим заявкам 2013- 2014 - 2015 гг. </vt:lpstr>
      <vt:lpstr>Отчет деятельности по управлению, содержанию и текущему ремонту</vt:lpstr>
      <vt:lpstr>Отчет деятельности по благоустройству и  сан. очистке 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  <vt:lpstr>Отчет финансово-хозяйственной деятельности за 2015 год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ТСЖ «НАДЕЖДА 2011»</dc:title>
  <dc:creator>Админ</dc:creator>
  <cp:lastModifiedBy>Админ</cp:lastModifiedBy>
  <cp:revision>15</cp:revision>
  <dcterms:created xsi:type="dcterms:W3CDTF">2016-03-11T03:49:17Z</dcterms:created>
  <dcterms:modified xsi:type="dcterms:W3CDTF">2016-03-11T05:52:07Z</dcterms:modified>
</cp:coreProperties>
</file>