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Ломоносова</a:t>
            </a:r>
            <a:r>
              <a:rPr lang="ru-RU" baseline="0" dirty="0" smtClean="0"/>
              <a:t> 31/2</a:t>
            </a:r>
            <a:endParaRPr lang="ru-RU" dirty="0"/>
          </a:p>
        </c:rich>
      </c:tx>
      <c:layout/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Ломоносова 31/2</c:v>
                </c:pt>
              </c:strCache>
            </c:strRef>
          </c:tx>
          <c:explosion val="25"/>
          <c:dLbls>
            <c:dLbl>
              <c:idx val="5"/>
              <c:layout>
                <c:manualLayout>
                  <c:x val="0.27841093494177288"/>
                  <c:y val="-7.3897163607190744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Сантехн.</c:v>
                </c:pt>
                <c:pt idx="1">
                  <c:v>Электротехн.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26</c:v>
                </c:pt>
                <c:pt idx="1">
                  <c:v>14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Ломоносова</a:t>
            </a:r>
            <a:r>
              <a:rPr lang="ru-RU" baseline="0" dirty="0" smtClean="0"/>
              <a:t> 31/3</a:t>
            </a:r>
            <a:endParaRPr lang="ru-RU" dirty="0"/>
          </a:p>
        </c:rich>
      </c:tx>
      <c:layout/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1.5863598857537867E-2"/>
                  <c:y val="-0.12184714198370977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0.2461662566447225"/>
                  <c:y val="-9.3610385364615759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6.9292435998654131E-2"/>
                  <c:y val="-8.9309340199351744E-2"/>
                </c:manualLayout>
              </c:layout>
              <c:showCatName val="1"/>
              <c:showPercent val="1"/>
            </c:dLbl>
            <c:showCatName val="1"/>
            <c:showPercent val="1"/>
          </c:dLbls>
          <c:cat>
            <c:strRef>
              <c:f>Лист1!$A$2:$A$7</c:f>
              <c:strCache>
                <c:ptCount val="6"/>
                <c:pt idx="0">
                  <c:v>Сантехн.</c:v>
                </c:pt>
                <c:pt idx="1">
                  <c:v>Электротехн.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20</c:v>
                </c:pt>
                <c:pt idx="1">
                  <c:v>10</c:v>
                </c:pt>
                <c:pt idx="2">
                  <c:v>10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9</c:v>
                </c:pt>
                <c:pt idx="9">
                  <c:v>5</c:v>
                </c:pt>
                <c:pt idx="10">
                  <c:v>5</c:v>
                </c:pt>
                <c:pt idx="11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0</c:v>
                </c:pt>
                <c:pt idx="8">
                  <c:v>3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108910080"/>
        <c:axId val="108911616"/>
      </c:barChart>
      <c:catAx>
        <c:axId val="108910080"/>
        <c:scaling>
          <c:orientation val="minMax"/>
        </c:scaling>
        <c:axPos val="b"/>
        <c:majorTickMark val="none"/>
        <c:tickLblPos val="nextTo"/>
        <c:crossAx val="108911616"/>
        <c:crosses val="autoZero"/>
        <c:auto val="1"/>
        <c:lblAlgn val="ctr"/>
        <c:lblOffset val="100"/>
      </c:catAx>
      <c:valAx>
        <c:axId val="10891161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1089100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104</c:v>
                </c:pt>
                <c:pt idx="1">
                  <c:v>41</c:v>
                </c:pt>
                <c:pt idx="2">
                  <c:v>2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117</c:v>
                </c:pt>
                <c:pt idx="1">
                  <c:v>36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55</c:v>
                </c:pt>
                <c:pt idx="1">
                  <c:v>24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axId val="111106688"/>
        <c:axId val="118509952"/>
      </c:barChart>
      <c:catAx>
        <c:axId val="111106688"/>
        <c:scaling>
          <c:orientation val="minMax"/>
        </c:scaling>
        <c:axPos val="b"/>
        <c:majorTickMark val="none"/>
        <c:tickLblPos val="nextTo"/>
        <c:crossAx val="118509952"/>
        <c:crosses val="autoZero"/>
        <c:auto val="1"/>
        <c:lblAlgn val="ctr"/>
        <c:lblOffset val="100"/>
      </c:catAx>
      <c:valAx>
        <c:axId val="1185099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11066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961CC5A-0427-45CB-810A-FE398511CC0A}" type="presOf" srcId="{6A1AC7A5-7B5C-4B28-BF53-4F85F5ADD7B0}" destId="{8C1579D5-15CF-4DC3-B761-EB3DB393DB1E}" srcOrd="1" destOrd="0" presId="urn:microsoft.com/office/officeart/2005/8/layout/list1"/>
    <dgm:cxn modelId="{777A8700-F01D-4057-A924-DC714C6CF909}" type="presOf" srcId="{DCC47300-5DB4-44AD-ADD5-4F58F0B287CE}" destId="{0EC9BEF7-3B31-4478-9FEA-0B0CD2D6EF75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A9CA3207-9BC4-4E0D-BA33-89AEDEC6F75D}" type="presOf" srcId="{6A1AC7A5-7B5C-4B28-BF53-4F85F5ADD7B0}" destId="{C37FD9BF-8620-42FB-B040-CFF1429D690A}" srcOrd="0" destOrd="0" presId="urn:microsoft.com/office/officeart/2005/8/layout/list1"/>
    <dgm:cxn modelId="{FD211EB1-1B8A-4AF0-B30F-B45884969DC2}" type="presOf" srcId="{0FC9F961-26AD-4D71-889B-339C5468EFA4}" destId="{B4DC2672-E532-49EC-A733-50E081076384}" srcOrd="0" destOrd="0" presId="urn:microsoft.com/office/officeart/2005/8/layout/list1"/>
    <dgm:cxn modelId="{68E5F48B-386D-4CC9-A31B-0EAFDE04C262}" type="presOf" srcId="{20365188-0C29-4F17-BE27-E7E6CC164053}" destId="{0078431F-3CEE-4517-913A-900B4220AA60}" srcOrd="1" destOrd="0" presId="urn:microsoft.com/office/officeart/2005/8/layout/list1"/>
    <dgm:cxn modelId="{90BC0E32-E9D9-4AD9-B6BF-CA9BA28B69F2}" type="presOf" srcId="{DCC47300-5DB4-44AD-ADD5-4F58F0B287CE}" destId="{80C16C54-6A92-4215-9DF9-5B09E229F388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24BC7415-6702-4E14-8000-B88334313063}" type="presOf" srcId="{20365188-0C29-4F17-BE27-E7E6CC164053}" destId="{F05EC822-94BD-4C0B-8F4A-A65765A1842A}" srcOrd="0" destOrd="0" presId="urn:microsoft.com/office/officeart/2005/8/layout/list1"/>
    <dgm:cxn modelId="{441D6FE9-49F6-44B1-B908-81CF56E03CA8}" type="presParOf" srcId="{B4DC2672-E532-49EC-A733-50E081076384}" destId="{5972EF88-861D-4966-8264-FD3896FA3B94}" srcOrd="0" destOrd="0" presId="urn:microsoft.com/office/officeart/2005/8/layout/list1"/>
    <dgm:cxn modelId="{37D453A8-72F5-421F-AE43-CD9A6162920D}" type="presParOf" srcId="{5972EF88-861D-4966-8264-FD3896FA3B94}" destId="{0EC9BEF7-3B31-4478-9FEA-0B0CD2D6EF75}" srcOrd="0" destOrd="0" presId="urn:microsoft.com/office/officeart/2005/8/layout/list1"/>
    <dgm:cxn modelId="{257FEF1A-894A-480B-B4A6-E96C4053BDE0}" type="presParOf" srcId="{5972EF88-861D-4966-8264-FD3896FA3B94}" destId="{80C16C54-6A92-4215-9DF9-5B09E229F388}" srcOrd="1" destOrd="0" presId="urn:microsoft.com/office/officeart/2005/8/layout/list1"/>
    <dgm:cxn modelId="{380CC015-6408-4760-A2C9-D9A10B476ABD}" type="presParOf" srcId="{B4DC2672-E532-49EC-A733-50E081076384}" destId="{EB1ABF5E-D9FD-49DA-81FC-7185745BFF59}" srcOrd="1" destOrd="0" presId="urn:microsoft.com/office/officeart/2005/8/layout/list1"/>
    <dgm:cxn modelId="{CF497AA7-B6B4-4E12-AA43-000C646E1AA6}" type="presParOf" srcId="{B4DC2672-E532-49EC-A733-50E081076384}" destId="{407CFC0C-D95D-4B40-83CB-8E31B3566A89}" srcOrd="2" destOrd="0" presId="urn:microsoft.com/office/officeart/2005/8/layout/list1"/>
    <dgm:cxn modelId="{8A9F2EB6-1908-49D5-A5B1-CFBAF48F9004}" type="presParOf" srcId="{B4DC2672-E532-49EC-A733-50E081076384}" destId="{01064AAB-69F4-4257-B816-7D983185B499}" srcOrd="3" destOrd="0" presId="urn:microsoft.com/office/officeart/2005/8/layout/list1"/>
    <dgm:cxn modelId="{506A455C-0027-421D-95EE-4543FFFC71A8}" type="presParOf" srcId="{B4DC2672-E532-49EC-A733-50E081076384}" destId="{5361BF82-8021-4328-907C-CAFC5FD70F07}" srcOrd="4" destOrd="0" presId="urn:microsoft.com/office/officeart/2005/8/layout/list1"/>
    <dgm:cxn modelId="{F1523544-6146-4120-B196-69173A5F8D77}" type="presParOf" srcId="{5361BF82-8021-4328-907C-CAFC5FD70F07}" destId="{C37FD9BF-8620-42FB-B040-CFF1429D690A}" srcOrd="0" destOrd="0" presId="urn:microsoft.com/office/officeart/2005/8/layout/list1"/>
    <dgm:cxn modelId="{38EFA33D-C6EF-463A-B45A-095C1D9B60A5}" type="presParOf" srcId="{5361BF82-8021-4328-907C-CAFC5FD70F07}" destId="{8C1579D5-15CF-4DC3-B761-EB3DB393DB1E}" srcOrd="1" destOrd="0" presId="urn:microsoft.com/office/officeart/2005/8/layout/list1"/>
    <dgm:cxn modelId="{C2066E50-FC9B-43AE-8140-66AB41189112}" type="presParOf" srcId="{B4DC2672-E532-49EC-A733-50E081076384}" destId="{02E8C738-B6A6-485B-80D5-94E66858AE47}" srcOrd="5" destOrd="0" presId="urn:microsoft.com/office/officeart/2005/8/layout/list1"/>
    <dgm:cxn modelId="{57ABB04A-21EA-4277-93D1-F643796023AD}" type="presParOf" srcId="{B4DC2672-E532-49EC-A733-50E081076384}" destId="{C4CF8407-92A3-4BEE-BF77-1F2A3DE1E1E7}" srcOrd="6" destOrd="0" presId="urn:microsoft.com/office/officeart/2005/8/layout/list1"/>
    <dgm:cxn modelId="{1298A5AF-12B0-4218-975C-FC90DDF91820}" type="presParOf" srcId="{B4DC2672-E532-49EC-A733-50E081076384}" destId="{5838D47F-BB2D-44A1-BA6F-1EE22A16789E}" srcOrd="7" destOrd="0" presId="urn:microsoft.com/office/officeart/2005/8/layout/list1"/>
    <dgm:cxn modelId="{96515FBD-319E-4D77-A2A6-78ACF594089A}" type="presParOf" srcId="{B4DC2672-E532-49EC-A733-50E081076384}" destId="{C051414C-15A7-4ECE-8924-3C1ECFE3EB88}" srcOrd="8" destOrd="0" presId="urn:microsoft.com/office/officeart/2005/8/layout/list1"/>
    <dgm:cxn modelId="{3954C11D-D44B-4EC8-B982-24183AEE2BDA}" type="presParOf" srcId="{C051414C-15A7-4ECE-8924-3C1ECFE3EB88}" destId="{F05EC822-94BD-4C0B-8F4A-A65765A1842A}" srcOrd="0" destOrd="0" presId="urn:microsoft.com/office/officeart/2005/8/layout/list1"/>
    <dgm:cxn modelId="{0B131F20-1AAD-4935-BB44-24AB2781CB0C}" type="presParOf" srcId="{C051414C-15A7-4ECE-8924-3C1ECFE3EB88}" destId="{0078431F-3CEE-4517-913A-900B4220AA60}" srcOrd="1" destOrd="0" presId="urn:microsoft.com/office/officeart/2005/8/layout/list1"/>
    <dgm:cxn modelId="{736328FC-F934-4C55-BF38-ED2C394A5575}" type="presParOf" srcId="{B4DC2672-E532-49EC-A733-50E081076384}" destId="{2E3C7743-FD91-40D9-9483-811893F6388E}" srcOrd="9" destOrd="0" presId="urn:microsoft.com/office/officeart/2005/8/layout/list1"/>
    <dgm:cxn modelId="{5EC8CFD6-55E5-4F57-8B97-B30803729E21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700" b="0" dirty="0" smtClean="0"/>
            <a:t>1) Обновлены акты раздела границ балансовой ответственности с поставщиками услуг </a:t>
          </a:r>
        </a:p>
        <a:p>
          <a:r>
            <a:rPr lang="ru-RU" sz="1700" b="0" dirty="0" smtClean="0"/>
            <a:t>2) Сданы в эксплуатацию </a:t>
          </a:r>
          <a:r>
            <a:rPr lang="ru-RU" sz="1700" b="0" dirty="0" err="1" smtClean="0"/>
            <a:t>общедомовые</a:t>
          </a:r>
          <a:r>
            <a:rPr lang="ru-RU" sz="1700" b="0" dirty="0" smtClean="0"/>
            <a:t> приборы учета ХВС и отопления </a:t>
          </a:r>
        </a:p>
        <a:p>
          <a:r>
            <a:rPr lang="ru-RU" sz="1700" b="1" dirty="0" smtClean="0"/>
            <a:t>3)</a:t>
          </a:r>
          <a:r>
            <a:rPr lang="ru-RU" sz="1700" b="0" dirty="0" smtClean="0"/>
            <a:t>Восстановлен обратный трубопровод ГВС </a:t>
          </a:r>
          <a:endParaRPr lang="ru-RU" sz="1700" b="1" dirty="0" smtClean="0"/>
        </a:p>
        <a:p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0" dirty="0" smtClean="0"/>
            <a:t>4) Проведен косметический ремонт  мест общего пользования</a:t>
          </a:r>
        </a:p>
        <a:p>
          <a:r>
            <a:rPr lang="ru-RU" sz="1700" b="0" dirty="0" smtClean="0"/>
            <a:t>5)  </a:t>
          </a:r>
          <a:r>
            <a:rPr lang="ru-RU" sz="1700" dirty="0" smtClean="0"/>
            <a:t>Подключено программное обеспечения  (РБЦ «Дом. </a:t>
          </a:r>
          <a:r>
            <a:rPr lang="ru-RU" sz="1700" dirty="0" err="1" smtClean="0"/>
            <a:t>Онлайн</a:t>
          </a:r>
          <a:r>
            <a:rPr lang="ru-RU" sz="1700" dirty="0" smtClean="0"/>
            <a:t>»)</a:t>
          </a:r>
        </a:p>
        <a:p>
          <a:r>
            <a:rPr lang="ru-RU" sz="1700" dirty="0" smtClean="0"/>
            <a:t>6) Заключен договор на прием платежей Сбербанк </a:t>
          </a:r>
          <a:r>
            <a:rPr lang="ru-RU" sz="1700" dirty="0" err="1" smtClean="0"/>
            <a:t>Онлайн</a:t>
          </a:r>
          <a:r>
            <a:rPr lang="ru-RU" sz="1700" dirty="0" smtClean="0"/>
            <a:t>   </a:t>
          </a:r>
          <a:endParaRPr lang="ru-RU" sz="1700" b="0" dirty="0" smtClean="0"/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6A99B5-571F-40B0-84C4-5427541F3F33}" type="presOf" srcId="{5577849E-3231-4381-99B7-14F197EC3122}" destId="{64702BC8-F753-4016-B974-21736011CE83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64AE8326-4407-46BD-9B34-CC9C5B5E68F4}" type="presOf" srcId="{5577849E-3231-4381-99B7-14F197EC3122}" destId="{D40D480F-1DDA-477C-8742-E807588BD55D}" srcOrd="1" destOrd="0" presId="urn:microsoft.com/office/officeart/2005/8/layout/vList4"/>
    <dgm:cxn modelId="{2F4AF350-ED30-4677-AFDE-BBE3EC6DB732}" type="presOf" srcId="{92779391-4600-46E2-9F86-431C0E2107E0}" destId="{51BC7BF9-A791-4174-999B-E6230E74F257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FFFB20CF-5814-48C4-B854-88888DAE97A4}" type="presOf" srcId="{22195661-191D-45EB-A8A9-687715CE269C}" destId="{C76D4B41-7707-49B2-B0C8-7F07B70AD6D9}" srcOrd="1" destOrd="0" presId="urn:microsoft.com/office/officeart/2005/8/layout/vList4"/>
    <dgm:cxn modelId="{768B3B48-1D17-4B68-9151-5830AFC82657}" type="presOf" srcId="{22195661-191D-45EB-A8A9-687715CE269C}" destId="{B46E0542-BE95-4B1A-BFAA-3326E15C63E2}" srcOrd="0" destOrd="0" presId="urn:microsoft.com/office/officeart/2005/8/layout/vList4"/>
    <dgm:cxn modelId="{08699C4C-99F6-44E4-82B5-8AA81249D91F}" type="presParOf" srcId="{51BC7BF9-A791-4174-999B-E6230E74F257}" destId="{28C5606B-B196-4056-8F47-BECDA2C330D1}" srcOrd="0" destOrd="0" presId="urn:microsoft.com/office/officeart/2005/8/layout/vList4"/>
    <dgm:cxn modelId="{0B19CC8D-5677-492A-B147-0E56F3B36F3A}" type="presParOf" srcId="{28C5606B-B196-4056-8F47-BECDA2C330D1}" destId="{64702BC8-F753-4016-B974-21736011CE83}" srcOrd="0" destOrd="0" presId="urn:microsoft.com/office/officeart/2005/8/layout/vList4"/>
    <dgm:cxn modelId="{B587CEDC-7E22-42F8-98CF-007B639C818D}" type="presParOf" srcId="{28C5606B-B196-4056-8F47-BECDA2C330D1}" destId="{CCA352DF-7197-4B12-8227-A227A0C35193}" srcOrd="1" destOrd="0" presId="urn:microsoft.com/office/officeart/2005/8/layout/vList4"/>
    <dgm:cxn modelId="{2B86E502-DBEB-4BD5-9E15-E09989DFE660}" type="presParOf" srcId="{28C5606B-B196-4056-8F47-BECDA2C330D1}" destId="{D40D480F-1DDA-477C-8742-E807588BD55D}" srcOrd="2" destOrd="0" presId="urn:microsoft.com/office/officeart/2005/8/layout/vList4"/>
    <dgm:cxn modelId="{AF5E0024-8CC2-4730-BB4B-E632BB3831B3}" type="presParOf" srcId="{51BC7BF9-A791-4174-999B-E6230E74F257}" destId="{A7879B70-8E87-463D-BE12-2BDB1FB5E24A}" srcOrd="1" destOrd="0" presId="urn:microsoft.com/office/officeart/2005/8/layout/vList4"/>
    <dgm:cxn modelId="{31C56861-09C9-4B59-9896-C731AB16BA26}" type="presParOf" srcId="{51BC7BF9-A791-4174-999B-E6230E74F257}" destId="{6E382747-74BB-4CBA-B69B-CA3A8A6CFFD6}" srcOrd="2" destOrd="0" presId="urn:microsoft.com/office/officeart/2005/8/layout/vList4"/>
    <dgm:cxn modelId="{CA831077-9EB5-492C-9EB4-8C26DFC87676}" type="presParOf" srcId="{6E382747-74BB-4CBA-B69B-CA3A8A6CFFD6}" destId="{B46E0542-BE95-4B1A-BFAA-3326E15C63E2}" srcOrd="0" destOrd="0" presId="urn:microsoft.com/office/officeart/2005/8/layout/vList4"/>
    <dgm:cxn modelId="{BB5BB22A-FA67-40AB-BBBB-1108EC95A830}" type="presParOf" srcId="{6E382747-74BB-4CBA-B69B-CA3A8A6CFFD6}" destId="{CEC9C913-1418-4ABB-8212-80BFC7EDE06D}" srcOrd="1" destOrd="0" presId="urn:microsoft.com/office/officeart/2005/8/layout/vList4"/>
    <dgm:cxn modelId="{AFBF7A01-9253-4650-8E74-A89ACE4EB318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547,5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108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Высадка цветов – 140 шт.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Скок камыша и травы – 110 м2.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900" dirty="0" smtClean="0"/>
            <a:t>Завоз земли – 4 м3 </a:t>
          </a:r>
          <a:endParaRPr lang="ru-RU" sz="19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B8AE6E2C-2A7A-4315-903F-2C8D118DDBA4}">
      <dgm:prSet custT="1"/>
      <dgm:spPr/>
      <dgm:t>
        <a:bodyPr/>
        <a:lstStyle/>
        <a:p>
          <a:r>
            <a:rPr lang="ru-RU" sz="1900" dirty="0" smtClean="0"/>
            <a:t>Покраска мусорных баков </a:t>
          </a:r>
          <a:endParaRPr lang="ru-RU" sz="1900" dirty="0"/>
        </a:p>
      </dgm:t>
    </dgm:pt>
    <dgm:pt modelId="{91C26165-7C52-4876-8517-869FC24BC415}" type="parTrans" cxnId="{9F1A8655-4D50-4FBB-BBD5-78F79A06A6CB}">
      <dgm:prSet/>
      <dgm:spPr/>
      <dgm:t>
        <a:bodyPr/>
        <a:lstStyle/>
        <a:p>
          <a:endParaRPr lang="ru-RU"/>
        </a:p>
      </dgm:t>
    </dgm:pt>
    <dgm:pt modelId="{1143C7FB-632F-4916-9B61-0973BB152AC4}" type="sibTrans" cxnId="{9F1A8655-4D50-4FBB-BBD5-78F79A06A6CB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6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6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6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6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6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6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24D76A76-33F0-472A-B33D-A7696965D62E}" type="pres">
      <dgm:prSet presAssocID="{B8AE6E2C-2A7A-4315-903F-2C8D118DDBA4}" presName="parentLin" presStyleCnt="0"/>
      <dgm:spPr/>
    </dgm:pt>
    <dgm:pt modelId="{E4439A84-AF09-48E7-9E59-841407B86BA6}" type="pres">
      <dgm:prSet presAssocID="{B8AE6E2C-2A7A-4315-903F-2C8D118DDBA4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A5260584-04EB-456D-BBDE-33D20B323058}" type="pres">
      <dgm:prSet presAssocID="{B8AE6E2C-2A7A-4315-903F-2C8D118DDBA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A9DE3-2CF5-4489-AA1A-4CDF9FA70074}" type="pres">
      <dgm:prSet presAssocID="{B8AE6E2C-2A7A-4315-903F-2C8D118DDBA4}" presName="negativeSpace" presStyleCnt="0"/>
      <dgm:spPr/>
    </dgm:pt>
    <dgm:pt modelId="{F5C6485D-12A0-4277-A575-9E517D949EF7}" type="pres">
      <dgm:prSet presAssocID="{B8AE6E2C-2A7A-4315-903F-2C8D118DDBA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F39ED55-CEF0-46AF-9C0B-E90AE3AF2FCF}" type="presOf" srcId="{B8AE6E2C-2A7A-4315-903F-2C8D118DDBA4}" destId="{A5260584-04EB-456D-BBDE-33D20B323058}" srcOrd="1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E022B0B8-AFAD-4D3B-BEF3-852C351B495E}" type="presOf" srcId="{807DD80D-8810-46D8-87AB-EF65FF20CCF1}" destId="{D6EEC26F-4767-4A1D-BF62-991E98F63CE2}" srcOrd="1" destOrd="0" presId="urn:microsoft.com/office/officeart/2005/8/layout/list1"/>
    <dgm:cxn modelId="{F3631105-F829-4858-83FC-85F51A9253B1}" type="presOf" srcId="{20973DF9-4129-43CB-85C8-FFE85863BF7A}" destId="{324E0A38-8F27-40B1-A27F-175861C150D2}" srcOrd="1" destOrd="0" presId="urn:microsoft.com/office/officeart/2005/8/layout/list1"/>
    <dgm:cxn modelId="{B5EAC6FB-2BC9-4AEB-BF45-A310CF78AA67}" type="presOf" srcId="{CB2D7246-0A47-4399-BB24-6918CEE63F6F}" destId="{1B951DBC-EC6B-42E9-B303-48A6E10CEC9A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9F1A8655-4D50-4FBB-BBD5-78F79A06A6CB}" srcId="{A4BFDE4F-2DC7-4686-BFF5-F370918F53C4}" destId="{B8AE6E2C-2A7A-4315-903F-2C8D118DDBA4}" srcOrd="5" destOrd="0" parTransId="{91C26165-7C52-4876-8517-869FC24BC415}" sibTransId="{1143C7FB-632F-4916-9B61-0973BB152AC4}"/>
    <dgm:cxn modelId="{0275153A-7BA8-487A-B934-965C5FBFDC95}" type="presOf" srcId="{A4BFDE4F-2DC7-4686-BFF5-F370918F53C4}" destId="{83C0D5F3-B789-4DB5-8D5D-0958C6C62D3A}" srcOrd="0" destOrd="0" presId="urn:microsoft.com/office/officeart/2005/8/layout/list1"/>
    <dgm:cxn modelId="{940FA3DE-1C12-420B-88FD-ADAD898DD0B2}" type="presOf" srcId="{CCD476F6-6877-4919-A49C-D945C7381B81}" destId="{B9B85A93-C269-474C-80F0-3453D9E3F265}" srcOrd="1" destOrd="0" presId="urn:microsoft.com/office/officeart/2005/8/layout/list1"/>
    <dgm:cxn modelId="{31BDE3F4-5FB5-4622-A998-6723977E3C34}" type="presOf" srcId="{20973DF9-4129-43CB-85C8-FFE85863BF7A}" destId="{6201BCC1-17B8-409E-9ADD-3288BC80A385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07147886-09B3-4B89-AA79-B6D3562A2C96}" type="presOf" srcId="{CCD476F6-6877-4919-A49C-D945C7381B81}" destId="{BDA68A23-47FE-4E0D-8CA0-85D512D9F1E8}" srcOrd="0" destOrd="0" presId="urn:microsoft.com/office/officeart/2005/8/layout/list1"/>
    <dgm:cxn modelId="{7F9473B1-C75A-47D1-9F52-02BF23212515}" type="presOf" srcId="{35219D1D-DA7A-4234-9811-7F49A1C6E08B}" destId="{F3BEBE99-FF44-4F84-8734-B4D7D945706F}" srcOrd="0" destOrd="0" presId="urn:microsoft.com/office/officeart/2005/8/layout/list1"/>
    <dgm:cxn modelId="{8E828CE3-6DD4-4461-9F32-E97B2730C473}" type="presOf" srcId="{B8AE6E2C-2A7A-4315-903F-2C8D118DDBA4}" destId="{E4439A84-AF09-48E7-9E59-841407B86BA6}" srcOrd="0" destOrd="0" presId="urn:microsoft.com/office/officeart/2005/8/layout/list1"/>
    <dgm:cxn modelId="{1AF8E559-E551-4973-B077-F9A76685F40F}" type="presOf" srcId="{CB2D7246-0A47-4399-BB24-6918CEE63F6F}" destId="{8DF34743-1656-4477-B49D-2F6B2737E9F0}" srcOrd="1" destOrd="0" presId="urn:microsoft.com/office/officeart/2005/8/layout/list1"/>
    <dgm:cxn modelId="{73812F81-A6DE-4234-BDA8-EA8294E4E561}" type="presOf" srcId="{35219D1D-DA7A-4234-9811-7F49A1C6E08B}" destId="{23011221-5C6A-4B74-A27C-EBE08ED76F88}" srcOrd="1" destOrd="0" presId="urn:microsoft.com/office/officeart/2005/8/layout/list1"/>
    <dgm:cxn modelId="{98ED2F06-C336-4411-911A-C394C4537B08}" type="presOf" srcId="{807DD80D-8810-46D8-87AB-EF65FF20CCF1}" destId="{37BF2B53-D774-4C34-BA48-067CE276190D}" srcOrd="0" destOrd="0" presId="urn:microsoft.com/office/officeart/2005/8/layout/list1"/>
    <dgm:cxn modelId="{B61864E1-0D30-4F2B-B491-491450397DE7}" type="presParOf" srcId="{83C0D5F3-B789-4DB5-8D5D-0958C6C62D3A}" destId="{43F5F80D-911F-4180-A155-5C3C14AD3452}" srcOrd="0" destOrd="0" presId="urn:microsoft.com/office/officeart/2005/8/layout/list1"/>
    <dgm:cxn modelId="{20E612F6-47DC-43F2-95A4-DFCADB9AD701}" type="presParOf" srcId="{43F5F80D-911F-4180-A155-5C3C14AD3452}" destId="{6201BCC1-17B8-409E-9ADD-3288BC80A385}" srcOrd="0" destOrd="0" presId="urn:microsoft.com/office/officeart/2005/8/layout/list1"/>
    <dgm:cxn modelId="{57C349C9-B466-4B5A-A9A5-F0657ADEC09F}" type="presParOf" srcId="{43F5F80D-911F-4180-A155-5C3C14AD3452}" destId="{324E0A38-8F27-40B1-A27F-175861C150D2}" srcOrd="1" destOrd="0" presId="urn:microsoft.com/office/officeart/2005/8/layout/list1"/>
    <dgm:cxn modelId="{34286D33-B927-498B-ABE1-DABE3CD72349}" type="presParOf" srcId="{83C0D5F3-B789-4DB5-8D5D-0958C6C62D3A}" destId="{946C3B80-D6B7-49B9-9041-77C18CC69B3D}" srcOrd="1" destOrd="0" presId="urn:microsoft.com/office/officeart/2005/8/layout/list1"/>
    <dgm:cxn modelId="{EBF41AEF-27A2-4709-91FC-4F49B64CDEC6}" type="presParOf" srcId="{83C0D5F3-B789-4DB5-8D5D-0958C6C62D3A}" destId="{358FF3AC-D5C0-4F4D-8611-7C00824D2727}" srcOrd="2" destOrd="0" presId="urn:microsoft.com/office/officeart/2005/8/layout/list1"/>
    <dgm:cxn modelId="{9F76917A-60BB-4EA4-9341-451D33227BD0}" type="presParOf" srcId="{83C0D5F3-B789-4DB5-8D5D-0958C6C62D3A}" destId="{C485CE4D-567D-4287-AF49-39A9446C813C}" srcOrd="3" destOrd="0" presId="urn:microsoft.com/office/officeart/2005/8/layout/list1"/>
    <dgm:cxn modelId="{94E5BC08-1B68-458F-86DF-EC01B6AEE425}" type="presParOf" srcId="{83C0D5F3-B789-4DB5-8D5D-0958C6C62D3A}" destId="{5D167D9F-2364-495B-92C0-EE3D56174D16}" srcOrd="4" destOrd="0" presId="urn:microsoft.com/office/officeart/2005/8/layout/list1"/>
    <dgm:cxn modelId="{61332DD1-9417-433A-8317-702D710548CD}" type="presParOf" srcId="{5D167D9F-2364-495B-92C0-EE3D56174D16}" destId="{37BF2B53-D774-4C34-BA48-067CE276190D}" srcOrd="0" destOrd="0" presId="urn:microsoft.com/office/officeart/2005/8/layout/list1"/>
    <dgm:cxn modelId="{281847EF-0D7C-4AA9-B188-2F3BC2D0E8A1}" type="presParOf" srcId="{5D167D9F-2364-495B-92C0-EE3D56174D16}" destId="{D6EEC26F-4767-4A1D-BF62-991E98F63CE2}" srcOrd="1" destOrd="0" presId="urn:microsoft.com/office/officeart/2005/8/layout/list1"/>
    <dgm:cxn modelId="{E1AF5413-FF1D-41D7-9FB0-4ABF9D60D6E3}" type="presParOf" srcId="{83C0D5F3-B789-4DB5-8D5D-0958C6C62D3A}" destId="{82976242-D3D8-4122-8333-091C057CE8CA}" srcOrd="5" destOrd="0" presId="urn:microsoft.com/office/officeart/2005/8/layout/list1"/>
    <dgm:cxn modelId="{FE77AE59-B826-440A-9832-EC9DE1F33F24}" type="presParOf" srcId="{83C0D5F3-B789-4DB5-8D5D-0958C6C62D3A}" destId="{471CA157-976A-4D76-B7FE-FAAE00B681CE}" srcOrd="6" destOrd="0" presId="urn:microsoft.com/office/officeart/2005/8/layout/list1"/>
    <dgm:cxn modelId="{D4C468DB-B8BC-4515-AE4B-6E68FA2CDE21}" type="presParOf" srcId="{83C0D5F3-B789-4DB5-8D5D-0958C6C62D3A}" destId="{32AC3263-24ED-45C4-BDE2-AB9B1420375E}" srcOrd="7" destOrd="0" presId="urn:microsoft.com/office/officeart/2005/8/layout/list1"/>
    <dgm:cxn modelId="{E940BD4B-FCF7-4A2F-89EE-54627076F21B}" type="presParOf" srcId="{83C0D5F3-B789-4DB5-8D5D-0958C6C62D3A}" destId="{CF5D7DD0-A6B8-4CFB-8C2A-9DFD8FAE59B5}" srcOrd="8" destOrd="0" presId="urn:microsoft.com/office/officeart/2005/8/layout/list1"/>
    <dgm:cxn modelId="{BF9BF021-AB01-4C34-916F-AB4BCBD8C6BE}" type="presParOf" srcId="{CF5D7DD0-A6B8-4CFB-8C2A-9DFD8FAE59B5}" destId="{BDA68A23-47FE-4E0D-8CA0-85D512D9F1E8}" srcOrd="0" destOrd="0" presId="urn:microsoft.com/office/officeart/2005/8/layout/list1"/>
    <dgm:cxn modelId="{C4820713-8029-4DAB-9046-B2DABB3B9E81}" type="presParOf" srcId="{CF5D7DD0-A6B8-4CFB-8C2A-9DFD8FAE59B5}" destId="{B9B85A93-C269-474C-80F0-3453D9E3F265}" srcOrd="1" destOrd="0" presId="urn:microsoft.com/office/officeart/2005/8/layout/list1"/>
    <dgm:cxn modelId="{17314152-6E27-48D1-84BD-1F311F031856}" type="presParOf" srcId="{83C0D5F3-B789-4DB5-8D5D-0958C6C62D3A}" destId="{C38AC30E-44DE-4345-90F7-B4FC4B7A54F6}" srcOrd="9" destOrd="0" presId="urn:microsoft.com/office/officeart/2005/8/layout/list1"/>
    <dgm:cxn modelId="{AEF3A66A-6B70-4E4E-BF6A-B1779970D79B}" type="presParOf" srcId="{83C0D5F3-B789-4DB5-8D5D-0958C6C62D3A}" destId="{6193B41C-E75F-4D40-804C-B5F45FED8ECE}" srcOrd="10" destOrd="0" presId="urn:microsoft.com/office/officeart/2005/8/layout/list1"/>
    <dgm:cxn modelId="{52D9747A-59BD-49E1-BC3D-BCFBAB25E56E}" type="presParOf" srcId="{83C0D5F3-B789-4DB5-8D5D-0958C6C62D3A}" destId="{711F50AA-B432-4A73-AEF5-6DA1123E829A}" srcOrd="11" destOrd="0" presId="urn:microsoft.com/office/officeart/2005/8/layout/list1"/>
    <dgm:cxn modelId="{176BFF04-DD0D-4324-8A91-477F60CE30C9}" type="presParOf" srcId="{83C0D5F3-B789-4DB5-8D5D-0958C6C62D3A}" destId="{BDBC1741-3879-403C-AAE5-A77F3711B338}" srcOrd="12" destOrd="0" presId="urn:microsoft.com/office/officeart/2005/8/layout/list1"/>
    <dgm:cxn modelId="{49E6D334-64DA-41CE-AE69-FE15AB77B774}" type="presParOf" srcId="{BDBC1741-3879-403C-AAE5-A77F3711B338}" destId="{F3BEBE99-FF44-4F84-8734-B4D7D945706F}" srcOrd="0" destOrd="0" presId="urn:microsoft.com/office/officeart/2005/8/layout/list1"/>
    <dgm:cxn modelId="{D620624E-0CC6-4410-B55F-8345C3D9ECDF}" type="presParOf" srcId="{BDBC1741-3879-403C-AAE5-A77F3711B338}" destId="{23011221-5C6A-4B74-A27C-EBE08ED76F88}" srcOrd="1" destOrd="0" presId="urn:microsoft.com/office/officeart/2005/8/layout/list1"/>
    <dgm:cxn modelId="{0CDBC0B0-CAE4-4CD8-9CF6-031543233EC1}" type="presParOf" srcId="{83C0D5F3-B789-4DB5-8D5D-0958C6C62D3A}" destId="{3272369A-5468-42D0-A591-712C131DDBF6}" srcOrd="13" destOrd="0" presId="urn:microsoft.com/office/officeart/2005/8/layout/list1"/>
    <dgm:cxn modelId="{5B04EDD2-1F12-425C-B3EC-194C5A2A1A57}" type="presParOf" srcId="{83C0D5F3-B789-4DB5-8D5D-0958C6C62D3A}" destId="{F5B70FC5-92BB-4730-BC92-73562B86A22B}" srcOrd="14" destOrd="0" presId="urn:microsoft.com/office/officeart/2005/8/layout/list1"/>
    <dgm:cxn modelId="{E3D77C6D-6406-4FFA-9C6F-20B23B7159AF}" type="presParOf" srcId="{83C0D5F3-B789-4DB5-8D5D-0958C6C62D3A}" destId="{CD3DE2C9-F878-4243-AE78-88E1BF67E187}" srcOrd="15" destOrd="0" presId="urn:microsoft.com/office/officeart/2005/8/layout/list1"/>
    <dgm:cxn modelId="{045A0688-7C49-4513-A51A-1EB13A2E855D}" type="presParOf" srcId="{83C0D5F3-B789-4DB5-8D5D-0958C6C62D3A}" destId="{C0301CB4-8BB6-4A78-AEAF-D1950AF46576}" srcOrd="16" destOrd="0" presId="urn:microsoft.com/office/officeart/2005/8/layout/list1"/>
    <dgm:cxn modelId="{037E7F74-50F0-439F-8AD7-0C4B992AADA9}" type="presParOf" srcId="{C0301CB4-8BB6-4A78-AEAF-D1950AF46576}" destId="{1B951DBC-EC6B-42E9-B303-48A6E10CEC9A}" srcOrd="0" destOrd="0" presId="urn:microsoft.com/office/officeart/2005/8/layout/list1"/>
    <dgm:cxn modelId="{ECCBC2A2-D2BD-445A-9562-6C3969EF566A}" type="presParOf" srcId="{C0301CB4-8BB6-4A78-AEAF-D1950AF46576}" destId="{8DF34743-1656-4477-B49D-2F6B2737E9F0}" srcOrd="1" destOrd="0" presId="urn:microsoft.com/office/officeart/2005/8/layout/list1"/>
    <dgm:cxn modelId="{77822013-97BF-4F14-9738-EC05E97D2453}" type="presParOf" srcId="{83C0D5F3-B789-4DB5-8D5D-0958C6C62D3A}" destId="{A1262043-3412-48DC-B2C5-3A333940C15F}" srcOrd="17" destOrd="0" presId="urn:microsoft.com/office/officeart/2005/8/layout/list1"/>
    <dgm:cxn modelId="{F91BC790-1A18-4F32-A056-4FE0F86588E0}" type="presParOf" srcId="{83C0D5F3-B789-4DB5-8D5D-0958C6C62D3A}" destId="{9B432B18-1A27-4AF5-AA47-C19F4B409B79}" srcOrd="18" destOrd="0" presId="urn:microsoft.com/office/officeart/2005/8/layout/list1"/>
    <dgm:cxn modelId="{70A5FF33-30EE-4BF7-8A17-8D4ACCB7E014}" type="presParOf" srcId="{83C0D5F3-B789-4DB5-8D5D-0958C6C62D3A}" destId="{D3DF9691-EEB4-4A6E-B57E-82876260D37A}" srcOrd="19" destOrd="0" presId="urn:microsoft.com/office/officeart/2005/8/layout/list1"/>
    <dgm:cxn modelId="{650B9246-3288-4EF4-A89A-E3E5FA51AEF6}" type="presParOf" srcId="{83C0D5F3-B789-4DB5-8D5D-0958C6C62D3A}" destId="{24D76A76-33F0-472A-B33D-A7696965D62E}" srcOrd="20" destOrd="0" presId="urn:microsoft.com/office/officeart/2005/8/layout/list1"/>
    <dgm:cxn modelId="{84C9C262-251A-499A-925A-4F1125567D18}" type="presParOf" srcId="{24D76A76-33F0-472A-B33D-A7696965D62E}" destId="{E4439A84-AF09-48E7-9E59-841407B86BA6}" srcOrd="0" destOrd="0" presId="urn:microsoft.com/office/officeart/2005/8/layout/list1"/>
    <dgm:cxn modelId="{EEE4E7BD-01AF-4F8F-A592-B4BEDE0E10F7}" type="presParOf" srcId="{24D76A76-33F0-472A-B33D-A7696965D62E}" destId="{A5260584-04EB-456D-BBDE-33D20B323058}" srcOrd="1" destOrd="0" presId="urn:microsoft.com/office/officeart/2005/8/layout/list1"/>
    <dgm:cxn modelId="{6E600A4F-178D-45C0-82A9-46BB37BAF0EA}" type="presParOf" srcId="{83C0D5F3-B789-4DB5-8D5D-0958C6C62D3A}" destId="{2A8A9DE3-2CF5-4489-AA1A-4CDF9FA70074}" srcOrd="21" destOrd="0" presId="urn:microsoft.com/office/officeart/2005/8/layout/list1"/>
    <dgm:cxn modelId="{787EA794-E96A-4C2D-97B7-4C914D633000}" type="presParOf" srcId="{83C0D5F3-B789-4DB5-8D5D-0958C6C62D3A}" destId="{F5C6485D-12A0-4277-A575-9E517D949EF7}" srcOrd="2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7A9D9-4217-4139-9556-4E8C046352C5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755FAE-B8B7-4243-9DCE-2B24CAD9D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 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71604" y="0"/>
            <a:ext cx="6477000" cy="1828800"/>
          </a:xfrm>
          <a:prstGeom prst="rect">
            <a:avLst/>
          </a:prstGeom>
        </p:spPr>
        <p:txBody>
          <a:bodyPr vert="horz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деятельности </a:t>
            </a:r>
            <a:b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ТСЖ «ЛОМОНОСОВА 2004»</a:t>
            </a:r>
            <a:endParaRPr kumimoji="0" lang="ru-RU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571612"/>
          <a:ext cx="8286842" cy="4986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r>
                        <a:rPr lang="ru-RU" sz="2600" baseline="0" dirty="0" smtClean="0"/>
                        <a:t> </a:t>
                      </a:r>
                    </a:p>
                    <a:p>
                      <a:pPr algn="ctr"/>
                      <a:r>
                        <a:rPr lang="ru-RU" sz="2600" baseline="0" dirty="0" smtClean="0"/>
                        <a:t>ТСЖ «Ломоносова 2004»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785 714,28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422 879,08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362 835,20 р</a:t>
                      </a:r>
                      <a:r>
                        <a:rPr lang="ru-RU" baseline="0" dirty="0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3219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164 325,27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1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031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722 721, 76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722 721, 76 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227 317,79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386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945,16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362 834,76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47 026,80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46 834,12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91 221,12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91 327,68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120 321,60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120 211,32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112 458,61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91 064,46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139 937,41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139 048,30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1 176 888,80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984 862,15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117 724,43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87 746,18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35 037,25 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29 444,57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72 704,07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63 042,05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48 535,58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43 814,13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466 183,16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58 311,46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9 606,50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42 253,75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5 955,39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161 305,70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2 709,34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269 425,85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619,23 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952 040,</a:t>
                      </a:r>
                      <a:r>
                        <a:rPr lang="ru-RU" baseline="0" dirty="0" smtClean="0"/>
                        <a:t> 60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3 483,57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142 125,34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4 424,00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20 969,14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9 658,06 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77 133,28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40" y="1689769"/>
          <a:ext cx="8358277" cy="503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3"/>
                <a:gridCol w="2506940"/>
                <a:gridCol w="2366946"/>
                <a:gridCol w="3106618"/>
              </a:tblGrid>
              <a:tr h="1178085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605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91 907,39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12 575,24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4605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375 594,19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106 168,34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6248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792 551,70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59 608,17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6058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138 807,39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102 012,60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331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60 750,52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47 552,11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2331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75 906,51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22 041,69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409 701,72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668 704,58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64243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Ломоносова 31/2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26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20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1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5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14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3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1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1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64243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Ломоносова 31/3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20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15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2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3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10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10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1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1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0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</a:t>
            </a:r>
            <a:br>
              <a:rPr lang="ru-RU" dirty="0" smtClean="0"/>
            </a:br>
            <a:r>
              <a:rPr lang="ru-RU" dirty="0" smtClean="0"/>
              <a:t>АДС за 2015 год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500174"/>
          <a:ext cx="3857652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5000628" y="1500174"/>
          <a:ext cx="3929058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заявкам в период 01.01-31.12.2015г. Ломоносова 31/2, 3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1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dirty="0" smtClean="0"/>
              <a:t>Сравнительный анализ по поступившим заявкам 2013- 2014 - 2015 гг. Ломоносова 31/2,3</a:t>
            </a:r>
            <a:endParaRPr lang="ru-RU" sz="30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1714488"/>
          <a:ext cx="828680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управлению, содержанию и текущему ремонту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714488"/>
          <a:ext cx="842968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благоустройству и </a:t>
            </a:r>
            <a:br>
              <a:rPr lang="ru-RU" sz="3200" b="1" dirty="0" smtClean="0"/>
            </a:br>
            <a:r>
              <a:rPr lang="ru-RU" sz="3200" b="1" dirty="0" smtClean="0"/>
              <a:t>сан. очистке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142</TotalTime>
  <Words>894</Words>
  <Application>Microsoft Office PowerPoint</Application>
  <PresentationFormat>Экран (4:3)</PresentationFormat>
  <Paragraphs>229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Обычная</vt:lpstr>
      <vt:lpstr>Слайд 1</vt:lpstr>
      <vt:lpstr>Оглавление </vt:lpstr>
      <vt:lpstr>Отчет деятельности службы АДС за 2015 год</vt:lpstr>
      <vt:lpstr>Отчет деятельности службы АДС за 2015 год</vt:lpstr>
      <vt:lpstr>Отчет деятельности службы  АДС за 2015 год</vt:lpstr>
      <vt:lpstr>Сравнительный анализ по заявкам в период 01.01-31.12.2015г. Ломоносова 31/2, 3</vt:lpstr>
      <vt:lpstr>Сравнительный анализ по поступившим заявкам 2013- 2014 - 2015 гг. Ломоносова 31/2,3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15</cp:revision>
  <dcterms:created xsi:type="dcterms:W3CDTF">2016-03-09T07:03:48Z</dcterms:created>
  <dcterms:modified xsi:type="dcterms:W3CDTF">2016-03-10T06:51:48Z</dcterms:modified>
</cp:coreProperties>
</file>