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charts/chart3.xml" ContentType="application/vnd.openxmlformats-officedocument.drawingml.char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layout>
        <c:manualLayout>
          <c:xMode val="edge"/>
          <c:yMode val="edge"/>
          <c:x val="0.21540030715415651"/>
          <c:y val="0"/>
        </c:manualLayout>
      </c:layout>
    </c:title>
    <c:view3D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Соотношение по поступившим заявкам </c:v>
                </c:pt>
              </c:strCache>
            </c:strRef>
          </c:tx>
          <c:explosion val="25"/>
          <c:dLbls>
            <c:dLbl>
              <c:idx val="3"/>
              <c:layout>
                <c:manualLayout>
                  <c:x val="0.2917808403009815"/>
                  <c:y val="-4.5474414436004501E-2"/>
                </c:manualLayout>
              </c:layout>
              <c:showCatName val="1"/>
              <c:showPercent val="1"/>
            </c:dLbl>
            <c:dLbl>
              <c:idx val="4"/>
              <c:layout>
                <c:manualLayout>
                  <c:x val="-7.8900411591950916E-3"/>
                  <c:y val="-1.7089394093798508E-2"/>
                </c:manualLayout>
              </c:layout>
              <c:showCatName val="1"/>
              <c:showPercent val="1"/>
            </c:dLbl>
            <c:dLbl>
              <c:idx val="5"/>
              <c:layout>
                <c:manualLayout>
                  <c:x val="0.39805018464835407"/>
                  <c:y val="0.1146528461357274"/>
                </c:manualLayout>
              </c:layout>
              <c:showCatName val="1"/>
              <c:showPercent val="1"/>
            </c:dLbl>
            <c:showCatName val="1"/>
            <c:showPercent val="1"/>
            <c:showLeaderLines val="1"/>
          </c:dLbls>
          <c:cat>
            <c:strRef>
              <c:f>Лист1!$A$2:$A$7</c:f>
              <c:strCache>
                <c:ptCount val="6"/>
                <c:pt idx="0">
                  <c:v>Сантехнические </c:v>
                </c:pt>
                <c:pt idx="1">
                  <c:v>Электротехнические </c:v>
                </c:pt>
                <c:pt idx="2">
                  <c:v>Плотницкие </c:v>
                </c:pt>
                <c:pt idx="3">
                  <c:v>Содержание двора </c:v>
                </c:pt>
                <c:pt idx="4">
                  <c:v>Уборка мест общего пользования </c:v>
                </c:pt>
                <c:pt idx="5">
                  <c:v>Благоустройство территории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282</c:v>
                </c:pt>
                <c:pt idx="1">
                  <c:v>87</c:v>
                </c:pt>
                <c:pt idx="2">
                  <c:v>42</c:v>
                </c:pt>
                <c:pt idx="3">
                  <c:v>8</c:v>
                </c:pt>
                <c:pt idx="4">
                  <c:v>10</c:v>
                </c:pt>
                <c:pt idx="5">
                  <c:v>1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Сантехн.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2015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18</c:v>
                </c:pt>
                <c:pt idx="1">
                  <c:v>17</c:v>
                </c:pt>
                <c:pt idx="2">
                  <c:v>19</c:v>
                </c:pt>
                <c:pt idx="3">
                  <c:v>11</c:v>
                </c:pt>
                <c:pt idx="4">
                  <c:v>12</c:v>
                </c:pt>
                <c:pt idx="5">
                  <c:v>16</c:v>
                </c:pt>
                <c:pt idx="6">
                  <c:v>18</c:v>
                </c:pt>
                <c:pt idx="7">
                  <c:v>32</c:v>
                </c:pt>
                <c:pt idx="8">
                  <c:v>64</c:v>
                </c:pt>
                <c:pt idx="9">
                  <c:v>33</c:v>
                </c:pt>
                <c:pt idx="10">
                  <c:v>20</c:v>
                </c:pt>
                <c:pt idx="11">
                  <c:v>22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Электротехн.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2015</c:v>
                </c:pt>
              </c:strCache>
            </c:strRef>
          </c:cat>
          <c:val>
            <c:numRef>
              <c:f>Лист1!$C$2:$C$13</c:f>
              <c:numCache>
                <c:formatCode>General</c:formatCode>
                <c:ptCount val="12"/>
                <c:pt idx="0">
                  <c:v>19</c:v>
                </c:pt>
                <c:pt idx="1">
                  <c:v>13</c:v>
                </c:pt>
                <c:pt idx="2">
                  <c:v>5</c:v>
                </c:pt>
                <c:pt idx="3">
                  <c:v>4</c:v>
                </c:pt>
                <c:pt idx="4">
                  <c:v>1</c:v>
                </c:pt>
                <c:pt idx="5">
                  <c:v>3</c:v>
                </c:pt>
                <c:pt idx="6">
                  <c:v>5</c:v>
                </c:pt>
                <c:pt idx="7">
                  <c:v>1</c:v>
                </c:pt>
                <c:pt idx="8">
                  <c:v>1</c:v>
                </c:pt>
                <c:pt idx="9">
                  <c:v>15</c:v>
                </c:pt>
                <c:pt idx="10">
                  <c:v>5</c:v>
                </c:pt>
                <c:pt idx="11">
                  <c:v>15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Плотницкие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2015</c:v>
                </c:pt>
              </c:strCache>
            </c:strRef>
          </c:cat>
          <c:val>
            <c:numRef>
              <c:f>Лист1!$D$2:$D$13</c:f>
              <c:numCache>
                <c:formatCode>General</c:formatCode>
                <c:ptCount val="12"/>
                <c:pt idx="0">
                  <c:v>4</c:v>
                </c:pt>
                <c:pt idx="1">
                  <c:v>4</c:v>
                </c:pt>
                <c:pt idx="2">
                  <c:v>4</c:v>
                </c:pt>
                <c:pt idx="3">
                  <c:v>2</c:v>
                </c:pt>
                <c:pt idx="4">
                  <c:v>1</c:v>
                </c:pt>
                <c:pt idx="5">
                  <c:v>4</c:v>
                </c:pt>
                <c:pt idx="6">
                  <c:v>0</c:v>
                </c:pt>
                <c:pt idx="7">
                  <c:v>1</c:v>
                </c:pt>
                <c:pt idx="8">
                  <c:v>7</c:v>
                </c:pt>
                <c:pt idx="9">
                  <c:v>2</c:v>
                </c:pt>
                <c:pt idx="10">
                  <c:v>7</c:v>
                </c:pt>
                <c:pt idx="11">
                  <c:v>6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Содержание двора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2015</c:v>
                </c:pt>
              </c:strCache>
            </c:strRef>
          </c:cat>
          <c:val>
            <c:numRef>
              <c:f>Лист1!$E$2:$E$13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2</c:v>
                </c:pt>
                <c:pt idx="4">
                  <c:v>3</c:v>
                </c:pt>
                <c:pt idx="5">
                  <c:v>2</c:v>
                </c:pt>
                <c:pt idx="6">
                  <c:v>0</c:v>
                </c:pt>
                <c:pt idx="7">
                  <c:v>1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Уборка МОП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2015</c:v>
                </c:pt>
              </c:strCache>
            </c:strRef>
          </c:cat>
          <c:val>
            <c:numRef>
              <c:f>Лист1!$F$2:$F$13</c:f>
              <c:numCache>
                <c:formatCode>General</c:formatCode>
                <c:ptCount val="12"/>
                <c:pt idx="0">
                  <c:v>6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Благоустр. Терр.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2015</c:v>
                </c:pt>
              </c:strCache>
            </c:strRef>
          </c:cat>
          <c:val>
            <c:numRef>
              <c:f>Лист1!$G$2:$G$13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1</c:v>
                </c:pt>
                <c:pt idx="10">
                  <c:v>1</c:v>
                </c:pt>
                <c:pt idx="11">
                  <c:v>0</c:v>
                </c:pt>
              </c:numCache>
            </c:numRef>
          </c:val>
        </c:ser>
        <c:axId val="62261120"/>
        <c:axId val="62262656"/>
      </c:barChart>
      <c:catAx>
        <c:axId val="62261120"/>
        <c:scaling>
          <c:orientation val="minMax"/>
        </c:scaling>
        <c:axPos val="b"/>
        <c:majorTickMark val="none"/>
        <c:tickLblPos val="nextTo"/>
        <c:crossAx val="62262656"/>
        <c:crosses val="autoZero"/>
        <c:auto val="1"/>
        <c:lblAlgn val="ctr"/>
        <c:lblOffset val="100"/>
      </c:catAx>
      <c:valAx>
        <c:axId val="62262656"/>
        <c:scaling>
          <c:orientation val="minMax"/>
        </c:scaling>
        <c:delete val="1"/>
        <c:axPos val="l"/>
        <c:majorGridlines/>
        <c:numFmt formatCode="General" sourceLinked="1"/>
        <c:majorTickMark val="none"/>
        <c:tickLblPos val="nextTo"/>
        <c:crossAx val="62261120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</c:chart>
  <c:txPr>
    <a:bodyPr/>
    <a:lstStyle/>
    <a:p>
      <a:pPr>
        <a:defRPr sz="1800" baseline="0">
          <a:solidFill>
            <a:srgbClr val="0070C0"/>
          </a:solidFill>
        </a:defRPr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2013 г.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Сантехнические </c:v>
                </c:pt>
                <c:pt idx="1">
                  <c:v>Электротехнические </c:v>
                </c:pt>
                <c:pt idx="2">
                  <c:v>Уборка двора </c:v>
                </c:pt>
                <c:pt idx="3">
                  <c:v>Уборка МОП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137</c:v>
                </c:pt>
                <c:pt idx="1">
                  <c:v>32</c:v>
                </c:pt>
                <c:pt idx="2">
                  <c:v>1</c:v>
                </c:pt>
                <c:pt idx="3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2014 г.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Сантехнические </c:v>
                </c:pt>
                <c:pt idx="1">
                  <c:v>Электротехнические </c:v>
                </c:pt>
                <c:pt idx="2">
                  <c:v>Уборка двора </c:v>
                </c:pt>
                <c:pt idx="3">
                  <c:v>Уборка МОП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233</c:v>
                </c:pt>
                <c:pt idx="1">
                  <c:v>61</c:v>
                </c:pt>
                <c:pt idx="2">
                  <c:v>5</c:v>
                </c:pt>
                <c:pt idx="3">
                  <c:v>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2015 г.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Сантехнические </c:v>
                </c:pt>
                <c:pt idx="1">
                  <c:v>Электротехнические </c:v>
                </c:pt>
                <c:pt idx="2">
                  <c:v>Уборка двора </c:v>
                </c:pt>
                <c:pt idx="3">
                  <c:v>Уборка МОП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141</c:v>
                </c:pt>
                <c:pt idx="1">
                  <c:v>42</c:v>
                </c:pt>
                <c:pt idx="2">
                  <c:v>0</c:v>
                </c:pt>
                <c:pt idx="3">
                  <c:v>3</c:v>
                </c:pt>
              </c:numCache>
            </c:numRef>
          </c:val>
        </c:ser>
        <c:axId val="62320640"/>
        <c:axId val="62322176"/>
      </c:barChart>
      <c:catAx>
        <c:axId val="62320640"/>
        <c:scaling>
          <c:orientation val="minMax"/>
        </c:scaling>
        <c:axPos val="b"/>
        <c:majorTickMark val="none"/>
        <c:tickLblPos val="nextTo"/>
        <c:crossAx val="62322176"/>
        <c:crosses val="autoZero"/>
        <c:auto val="1"/>
        <c:lblAlgn val="ctr"/>
        <c:lblOffset val="100"/>
      </c:catAx>
      <c:valAx>
        <c:axId val="62322176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62320640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C9F961-26AD-4D71-889B-339C5468EFA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CC47300-5DB4-44AD-ADD5-4F58F0B287CE}">
      <dgm:prSet phldrT="[Текст]" custT="1"/>
      <dgm:spPr/>
      <dgm:t>
        <a:bodyPr/>
        <a:lstStyle/>
        <a:p>
          <a:r>
            <a:rPr lang="ru-RU" sz="1800" dirty="0" smtClean="0"/>
            <a:t>1) Отчет деятельности АДС</a:t>
          </a:r>
          <a:endParaRPr lang="ru-RU" sz="1800" dirty="0"/>
        </a:p>
      </dgm:t>
    </dgm:pt>
    <dgm:pt modelId="{50D6EAE0-2B75-498F-BE23-DFDC5086E435}" type="parTrans" cxnId="{0E0E064E-CEC8-48C5-A0E9-BD79E2789898}">
      <dgm:prSet/>
      <dgm:spPr/>
      <dgm:t>
        <a:bodyPr/>
        <a:lstStyle/>
        <a:p>
          <a:endParaRPr lang="ru-RU"/>
        </a:p>
      </dgm:t>
    </dgm:pt>
    <dgm:pt modelId="{8D428B10-9F35-4B5A-B3D0-C07489D3902F}" type="sibTrans" cxnId="{0E0E064E-CEC8-48C5-A0E9-BD79E2789898}">
      <dgm:prSet/>
      <dgm:spPr/>
      <dgm:t>
        <a:bodyPr/>
        <a:lstStyle/>
        <a:p>
          <a:endParaRPr lang="ru-RU"/>
        </a:p>
      </dgm:t>
    </dgm:pt>
    <dgm:pt modelId="{6A1AC7A5-7B5C-4B28-BF53-4F85F5ADD7B0}">
      <dgm:prSet phldrT="[Текст]" custT="1"/>
      <dgm:spPr/>
      <dgm:t>
        <a:bodyPr/>
        <a:lstStyle/>
        <a:p>
          <a:r>
            <a:rPr lang="ru-RU" sz="1800" dirty="0" smtClean="0"/>
            <a:t>2) Отчет деятельности по управлению, содержанию и текущему ремонту  </a:t>
          </a:r>
          <a:endParaRPr lang="ru-RU" sz="1800" dirty="0"/>
        </a:p>
      </dgm:t>
    </dgm:pt>
    <dgm:pt modelId="{592D21B8-1449-4AEA-85AF-50B8AB03F458}" type="parTrans" cxnId="{103EF654-3C7A-4714-9D13-D4C72ED0AED3}">
      <dgm:prSet/>
      <dgm:spPr/>
      <dgm:t>
        <a:bodyPr/>
        <a:lstStyle/>
        <a:p>
          <a:endParaRPr lang="ru-RU"/>
        </a:p>
      </dgm:t>
    </dgm:pt>
    <dgm:pt modelId="{CB270346-F1E3-4D25-8CEB-EACC16AC0DA9}" type="sibTrans" cxnId="{103EF654-3C7A-4714-9D13-D4C72ED0AED3}">
      <dgm:prSet/>
      <dgm:spPr/>
      <dgm:t>
        <a:bodyPr/>
        <a:lstStyle/>
        <a:p>
          <a:endParaRPr lang="ru-RU"/>
        </a:p>
      </dgm:t>
    </dgm:pt>
    <dgm:pt modelId="{20365188-0C29-4F17-BE27-E7E6CC164053}">
      <dgm:prSet phldrT="[Текст]" custT="1"/>
      <dgm:spPr/>
      <dgm:t>
        <a:bodyPr/>
        <a:lstStyle/>
        <a:p>
          <a:r>
            <a:rPr lang="ru-RU" sz="1800" dirty="0" smtClean="0"/>
            <a:t>3) Финансово-хозяйственная деятельность за 2015 год. </a:t>
          </a:r>
          <a:endParaRPr lang="ru-RU" sz="1800" dirty="0"/>
        </a:p>
      </dgm:t>
    </dgm:pt>
    <dgm:pt modelId="{BB3ECE6B-2CCC-45DB-80DB-C719DF7BDE41}" type="parTrans" cxnId="{926B06D2-40A2-48BB-83A8-71B639950513}">
      <dgm:prSet/>
      <dgm:spPr/>
      <dgm:t>
        <a:bodyPr/>
        <a:lstStyle/>
        <a:p>
          <a:endParaRPr lang="ru-RU"/>
        </a:p>
      </dgm:t>
    </dgm:pt>
    <dgm:pt modelId="{18D4FEEA-EA32-40F6-AF47-1DB4AB019918}" type="sibTrans" cxnId="{926B06D2-40A2-48BB-83A8-71B639950513}">
      <dgm:prSet/>
      <dgm:spPr/>
      <dgm:t>
        <a:bodyPr/>
        <a:lstStyle/>
        <a:p>
          <a:endParaRPr lang="ru-RU"/>
        </a:p>
      </dgm:t>
    </dgm:pt>
    <dgm:pt modelId="{B4DC2672-E532-49EC-A733-50E081076384}" type="pres">
      <dgm:prSet presAssocID="{0FC9F961-26AD-4D71-889B-339C5468EFA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972EF88-861D-4966-8264-FD3896FA3B94}" type="pres">
      <dgm:prSet presAssocID="{DCC47300-5DB4-44AD-ADD5-4F58F0B287CE}" presName="parentLin" presStyleCnt="0"/>
      <dgm:spPr/>
    </dgm:pt>
    <dgm:pt modelId="{0EC9BEF7-3B31-4478-9FEA-0B0CD2D6EF75}" type="pres">
      <dgm:prSet presAssocID="{DCC47300-5DB4-44AD-ADD5-4F58F0B287CE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80C16C54-6A92-4215-9DF9-5B09E229F388}" type="pres">
      <dgm:prSet presAssocID="{DCC47300-5DB4-44AD-ADD5-4F58F0B287CE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1ABF5E-D9FD-49DA-81FC-7185745BFF59}" type="pres">
      <dgm:prSet presAssocID="{DCC47300-5DB4-44AD-ADD5-4F58F0B287CE}" presName="negativeSpace" presStyleCnt="0"/>
      <dgm:spPr/>
    </dgm:pt>
    <dgm:pt modelId="{407CFC0C-D95D-4B40-83CB-8E31B3566A89}" type="pres">
      <dgm:prSet presAssocID="{DCC47300-5DB4-44AD-ADD5-4F58F0B287CE}" presName="childText" presStyleLbl="conFgAcc1" presStyleIdx="0" presStyleCnt="3">
        <dgm:presLayoutVars>
          <dgm:bulletEnabled val="1"/>
        </dgm:presLayoutVars>
      </dgm:prSet>
      <dgm:spPr/>
    </dgm:pt>
    <dgm:pt modelId="{01064AAB-69F4-4257-B816-7D983185B499}" type="pres">
      <dgm:prSet presAssocID="{8D428B10-9F35-4B5A-B3D0-C07489D3902F}" presName="spaceBetweenRectangles" presStyleCnt="0"/>
      <dgm:spPr/>
    </dgm:pt>
    <dgm:pt modelId="{5361BF82-8021-4328-907C-CAFC5FD70F07}" type="pres">
      <dgm:prSet presAssocID="{6A1AC7A5-7B5C-4B28-BF53-4F85F5ADD7B0}" presName="parentLin" presStyleCnt="0"/>
      <dgm:spPr/>
    </dgm:pt>
    <dgm:pt modelId="{C37FD9BF-8620-42FB-B040-CFF1429D690A}" type="pres">
      <dgm:prSet presAssocID="{6A1AC7A5-7B5C-4B28-BF53-4F85F5ADD7B0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8C1579D5-15CF-4DC3-B761-EB3DB393DB1E}" type="pres">
      <dgm:prSet presAssocID="{6A1AC7A5-7B5C-4B28-BF53-4F85F5ADD7B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E8C738-B6A6-485B-80D5-94E66858AE47}" type="pres">
      <dgm:prSet presAssocID="{6A1AC7A5-7B5C-4B28-BF53-4F85F5ADD7B0}" presName="negativeSpace" presStyleCnt="0"/>
      <dgm:spPr/>
    </dgm:pt>
    <dgm:pt modelId="{C4CF8407-92A3-4BEE-BF77-1F2A3DE1E1E7}" type="pres">
      <dgm:prSet presAssocID="{6A1AC7A5-7B5C-4B28-BF53-4F85F5ADD7B0}" presName="childText" presStyleLbl="conFgAcc1" presStyleIdx="1" presStyleCnt="3">
        <dgm:presLayoutVars>
          <dgm:bulletEnabled val="1"/>
        </dgm:presLayoutVars>
      </dgm:prSet>
      <dgm:spPr/>
    </dgm:pt>
    <dgm:pt modelId="{5838D47F-BB2D-44A1-BA6F-1EE22A16789E}" type="pres">
      <dgm:prSet presAssocID="{CB270346-F1E3-4D25-8CEB-EACC16AC0DA9}" presName="spaceBetweenRectangles" presStyleCnt="0"/>
      <dgm:spPr/>
    </dgm:pt>
    <dgm:pt modelId="{C051414C-15A7-4ECE-8924-3C1ECFE3EB88}" type="pres">
      <dgm:prSet presAssocID="{20365188-0C29-4F17-BE27-E7E6CC164053}" presName="parentLin" presStyleCnt="0"/>
      <dgm:spPr/>
    </dgm:pt>
    <dgm:pt modelId="{F05EC822-94BD-4C0B-8F4A-A65765A1842A}" type="pres">
      <dgm:prSet presAssocID="{20365188-0C29-4F17-BE27-E7E6CC164053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0078431F-3CEE-4517-913A-900B4220AA60}" type="pres">
      <dgm:prSet presAssocID="{20365188-0C29-4F17-BE27-E7E6CC164053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3C7743-FD91-40D9-9483-811893F6388E}" type="pres">
      <dgm:prSet presAssocID="{20365188-0C29-4F17-BE27-E7E6CC164053}" presName="negativeSpace" presStyleCnt="0"/>
      <dgm:spPr/>
    </dgm:pt>
    <dgm:pt modelId="{C0BDE91E-9E03-419A-88B6-3E06ABCD9986}" type="pres">
      <dgm:prSet presAssocID="{20365188-0C29-4F17-BE27-E7E6CC164053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DB0E30A6-595D-4466-8642-DC923F6FA15C}" type="presOf" srcId="{20365188-0C29-4F17-BE27-E7E6CC164053}" destId="{F05EC822-94BD-4C0B-8F4A-A65765A1842A}" srcOrd="0" destOrd="0" presId="urn:microsoft.com/office/officeart/2005/8/layout/list1"/>
    <dgm:cxn modelId="{0E0E064E-CEC8-48C5-A0E9-BD79E2789898}" srcId="{0FC9F961-26AD-4D71-889B-339C5468EFA4}" destId="{DCC47300-5DB4-44AD-ADD5-4F58F0B287CE}" srcOrd="0" destOrd="0" parTransId="{50D6EAE0-2B75-498F-BE23-DFDC5086E435}" sibTransId="{8D428B10-9F35-4B5A-B3D0-C07489D3902F}"/>
    <dgm:cxn modelId="{926B06D2-40A2-48BB-83A8-71B639950513}" srcId="{0FC9F961-26AD-4D71-889B-339C5468EFA4}" destId="{20365188-0C29-4F17-BE27-E7E6CC164053}" srcOrd="2" destOrd="0" parTransId="{BB3ECE6B-2CCC-45DB-80DB-C719DF7BDE41}" sibTransId="{18D4FEEA-EA32-40F6-AF47-1DB4AB019918}"/>
    <dgm:cxn modelId="{A8E952A5-A235-490C-AB25-47661C8AD7DD}" type="presOf" srcId="{6A1AC7A5-7B5C-4B28-BF53-4F85F5ADD7B0}" destId="{C37FD9BF-8620-42FB-B040-CFF1429D690A}" srcOrd="0" destOrd="0" presId="urn:microsoft.com/office/officeart/2005/8/layout/list1"/>
    <dgm:cxn modelId="{AB19B8B8-F740-4BA0-BC27-EDADAB96B78D}" type="presOf" srcId="{20365188-0C29-4F17-BE27-E7E6CC164053}" destId="{0078431F-3CEE-4517-913A-900B4220AA60}" srcOrd="1" destOrd="0" presId="urn:microsoft.com/office/officeart/2005/8/layout/list1"/>
    <dgm:cxn modelId="{F66670A9-9006-49FB-82AA-63574E8BF686}" type="presOf" srcId="{6A1AC7A5-7B5C-4B28-BF53-4F85F5ADD7B0}" destId="{8C1579D5-15CF-4DC3-B761-EB3DB393DB1E}" srcOrd="1" destOrd="0" presId="urn:microsoft.com/office/officeart/2005/8/layout/list1"/>
    <dgm:cxn modelId="{103EF654-3C7A-4714-9D13-D4C72ED0AED3}" srcId="{0FC9F961-26AD-4D71-889B-339C5468EFA4}" destId="{6A1AC7A5-7B5C-4B28-BF53-4F85F5ADD7B0}" srcOrd="1" destOrd="0" parTransId="{592D21B8-1449-4AEA-85AF-50B8AB03F458}" sibTransId="{CB270346-F1E3-4D25-8CEB-EACC16AC0DA9}"/>
    <dgm:cxn modelId="{622751FB-CC91-45C2-B970-658F72B87BB0}" type="presOf" srcId="{0FC9F961-26AD-4D71-889B-339C5468EFA4}" destId="{B4DC2672-E532-49EC-A733-50E081076384}" srcOrd="0" destOrd="0" presId="urn:microsoft.com/office/officeart/2005/8/layout/list1"/>
    <dgm:cxn modelId="{1776CAD7-5B54-4219-B344-8BFA40535A37}" type="presOf" srcId="{DCC47300-5DB4-44AD-ADD5-4F58F0B287CE}" destId="{80C16C54-6A92-4215-9DF9-5B09E229F388}" srcOrd="1" destOrd="0" presId="urn:microsoft.com/office/officeart/2005/8/layout/list1"/>
    <dgm:cxn modelId="{415B1DEC-7B74-4E9E-87E9-220CAA4522A9}" type="presOf" srcId="{DCC47300-5DB4-44AD-ADD5-4F58F0B287CE}" destId="{0EC9BEF7-3B31-4478-9FEA-0B0CD2D6EF75}" srcOrd="0" destOrd="0" presId="urn:microsoft.com/office/officeart/2005/8/layout/list1"/>
    <dgm:cxn modelId="{4B5B11B1-5EA8-4370-86F5-F76604990633}" type="presParOf" srcId="{B4DC2672-E532-49EC-A733-50E081076384}" destId="{5972EF88-861D-4966-8264-FD3896FA3B94}" srcOrd="0" destOrd="0" presId="urn:microsoft.com/office/officeart/2005/8/layout/list1"/>
    <dgm:cxn modelId="{6075AFFB-D8DA-4022-ADA7-C060DC97692D}" type="presParOf" srcId="{5972EF88-861D-4966-8264-FD3896FA3B94}" destId="{0EC9BEF7-3B31-4478-9FEA-0B0CD2D6EF75}" srcOrd="0" destOrd="0" presId="urn:microsoft.com/office/officeart/2005/8/layout/list1"/>
    <dgm:cxn modelId="{9B526297-5CBB-4DD0-948C-0B062A952781}" type="presParOf" srcId="{5972EF88-861D-4966-8264-FD3896FA3B94}" destId="{80C16C54-6A92-4215-9DF9-5B09E229F388}" srcOrd="1" destOrd="0" presId="urn:microsoft.com/office/officeart/2005/8/layout/list1"/>
    <dgm:cxn modelId="{D9B5B173-D915-48BA-BEE8-5BD61BBD971F}" type="presParOf" srcId="{B4DC2672-E532-49EC-A733-50E081076384}" destId="{EB1ABF5E-D9FD-49DA-81FC-7185745BFF59}" srcOrd="1" destOrd="0" presId="urn:microsoft.com/office/officeart/2005/8/layout/list1"/>
    <dgm:cxn modelId="{DEF56D7D-5A3B-4079-978C-7143386E743A}" type="presParOf" srcId="{B4DC2672-E532-49EC-A733-50E081076384}" destId="{407CFC0C-D95D-4B40-83CB-8E31B3566A89}" srcOrd="2" destOrd="0" presId="urn:microsoft.com/office/officeart/2005/8/layout/list1"/>
    <dgm:cxn modelId="{C9182843-FA9D-403E-9D5F-D263452C2FED}" type="presParOf" srcId="{B4DC2672-E532-49EC-A733-50E081076384}" destId="{01064AAB-69F4-4257-B816-7D983185B499}" srcOrd="3" destOrd="0" presId="urn:microsoft.com/office/officeart/2005/8/layout/list1"/>
    <dgm:cxn modelId="{C4AEED0B-9A03-441B-888F-639E1E14C3C3}" type="presParOf" srcId="{B4DC2672-E532-49EC-A733-50E081076384}" destId="{5361BF82-8021-4328-907C-CAFC5FD70F07}" srcOrd="4" destOrd="0" presId="urn:microsoft.com/office/officeart/2005/8/layout/list1"/>
    <dgm:cxn modelId="{1FD349F5-165D-4B7D-8F09-BB9F0937976C}" type="presParOf" srcId="{5361BF82-8021-4328-907C-CAFC5FD70F07}" destId="{C37FD9BF-8620-42FB-B040-CFF1429D690A}" srcOrd="0" destOrd="0" presId="urn:microsoft.com/office/officeart/2005/8/layout/list1"/>
    <dgm:cxn modelId="{33886B1A-17A8-45EA-8130-4776EE6FA42A}" type="presParOf" srcId="{5361BF82-8021-4328-907C-CAFC5FD70F07}" destId="{8C1579D5-15CF-4DC3-B761-EB3DB393DB1E}" srcOrd="1" destOrd="0" presId="urn:microsoft.com/office/officeart/2005/8/layout/list1"/>
    <dgm:cxn modelId="{8CAA2281-4CDC-4320-87E5-6223D7123D16}" type="presParOf" srcId="{B4DC2672-E532-49EC-A733-50E081076384}" destId="{02E8C738-B6A6-485B-80D5-94E66858AE47}" srcOrd="5" destOrd="0" presId="urn:microsoft.com/office/officeart/2005/8/layout/list1"/>
    <dgm:cxn modelId="{97FD5997-7B27-4305-9F3B-F6C51C492214}" type="presParOf" srcId="{B4DC2672-E532-49EC-A733-50E081076384}" destId="{C4CF8407-92A3-4BEE-BF77-1F2A3DE1E1E7}" srcOrd="6" destOrd="0" presId="urn:microsoft.com/office/officeart/2005/8/layout/list1"/>
    <dgm:cxn modelId="{DD088F1B-043C-4D02-A4A0-FF8FBA064024}" type="presParOf" srcId="{B4DC2672-E532-49EC-A733-50E081076384}" destId="{5838D47F-BB2D-44A1-BA6F-1EE22A16789E}" srcOrd="7" destOrd="0" presId="urn:microsoft.com/office/officeart/2005/8/layout/list1"/>
    <dgm:cxn modelId="{AAC78804-C06A-486B-B5B5-7F9EB50A97B6}" type="presParOf" srcId="{B4DC2672-E532-49EC-A733-50E081076384}" destId="{C051414C-15A7-4ECE-8924-3C1ECFE3EB88}" srcOrd="8" destOrd="0" presId="urn:microsoft.com/office/officeart/2005/8/layout/list1"/>
    <dgm:cxn modelId="{FC2FBF51-3E56-49B1-9DF3-DCAB18BB08F7}" type="presParOf" srcId="{C051414C-15A7-4ECE-8924-3C1ECFE3EB88}" destId="{F05EC822-94BD-4C0B-8F4A-A65765A1842A}" srcOrd="0" destOrd="0" presId="urn:microsoft.com/office/officeart/2005/8/layout/list1"/>
    <dgm:cxn modelId="{C1FFC5D3-63A4-4887-82C5-FD435A0C02D6}" type="presParOf" srcId="{C051414C-15A7-4ECE-8924-3C1ECFE3EB88}" destId="{0078431F-3CEE-4517-913A-900B4220AA60}" srcOrd="1" destOrd="0" presId="urn:microsoft.com/office/officeart/2005/8/layout/list1"/>
    <dgm:cxn modelId="{F0E2BD4A-5185-4262-A47C-24168927C4AA}" type="presParOf" srcId="{B4DC2672-E532-49EC-A733-50E081076384}" destId="{2E3C7743-FD91-40D9-9483-811893F6388E}" srcOrd="9" destOrd="0" presId="urn:microsoft.com/office/officeart/2005/8/layout/list1"/>
    <dgm:cxn modelId="{F8799CBA-C450-45D6-8681-70C08280D31C}" type="presParOf" srcId="{B4DC2672-E532-49EC-A733-50E081076384}" destId="{C0BDE91E-9E03-419A-88B6-3E06ABCD9986}" srcOrd="10" destOrd="0" presId="urn:microsoft.com/office/officeart/2005/8/layout/list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4BFDE4F-2DC7-4686-BFF5-F370918F53C4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0973DF9-4129-43CB-85C8-FFE85863BF7A}">
      <dgm:prSet phldrT="[Текст]" custT="1"/>
      <dgm:spPr/>
      <dgm:t>
        <a:bodyPr/>
        <a:lstStyle/>
        <a:p>
          <a:r>
            <a:rPr lang="ru-RU" sz="1900" dirty="0" smtClean="0"/>
            <a:t>Вывоз сухого мусора – 1368,75 м3</a:t>
          </a:r>
          <a:endParaRPr lang="ru-RU" sz="1900" dirty="0"/>
        </a:p>
      </dgm:t>
    </dgm:pt>
    <dgm:pt modelId="{062FC0F5-4D65-4009-AC52-07B745B1D473}" type="parTrans" cxnId="{E23E5BB0-3FBB-464A-91D8-AE991684C95B}">
      <dgm:prSet/>
      <dgm:spPr/>
      <dgm:t>
        <a:bodyPr/>
        <a:lstStyle/>
        <a:p>
          <a:endParaRPr lang="ru-RU"/>
        </a:p>
      </dgm:t>
    </dgm:pt>
    <dgm:pt modelId="{4406C568-CBBF-43D3-98BD-C3A327CF7876}" type="sibTrans" cxnId="{E23E5BB0-3FBB-464A-91D8-AE991684C95B}">
      <dgm:prSet/>
      <dgm:spPr/>
      <dgm:t>
        <a:bodyPr/>
        <a:lstStyle/>
        <a:p>
          <a:endParaRPr lang="ru-RU"/>
        </a:p>
      </dgm:t>
    </dgm:pt>
    <dgm:pt modelId="{807DD80D-8810-46D8-87AB-EF65FF20CCF1}">
      <dgm:prSet phldrT="[Текст]" custT="1"/>
      <dgm:spPr/>
      <dgm:t>
        <a:bodyPr/>
        <a:lstStyle/>
        <a:p>
          <a:r>
            <a:rPr lang="ru-RU" sz="1900" dirty="0" smtClean="0"/>
            <a:t>Вывоз КГМ – 216 м3. </a:t>
          </a:r>
          <a:endParaRPr lang="ru-RU" sz="1900" dirty="0"/>
        </a:p>
      </dgm:t>
    </dgm:pt>
    <dgm:pt modelId="{9963975D-5DB3-41B6-A529-BD822ECBBF0F}" type="parTrans" cxnId="{C14A56C5-ADCA-472E-BB8B-53E3B478C04C}">
      <dgm:prSet/>
      <dgm:spPr/>
      <dgm:t>
        <a:bodyPr/>
        <a:lstStyle/>
        <a:p>
          <a:endParaRPr lang="ru-RU"/>
        </a:p>
      </dgm:t>
    </dgm:pt>
    <dgm:pt modelId="{F1AFB44E-0637-4480-AD69-BF18AB74EA92}" type="sibTrans" cxnId="{C14A56C5-ADCA-472E-BB8B-53E3B478C04C}">
      <dgm:prSet/>
      <dgm:spPr/>
      <dgm:t>
        <a:bodyPr/>
        <a:lstStyle/>
        <a:p>
          <a:endParaRPr lang="ru-RU"/>
        </a:p>
      </dgm:t>
    </dgm:pt>
    <dgm:pt modelId="{CCD476F6-6877-4919-A49C-D945C7381B81}">
      <dgm:prSet phldrT="[Текст]" custT="1"/>
      <dgm:spPr/>
      <dgm:t>
        <a:bodyPr/>
        <a:lstStyle/>
        <a:p>
          <a:r>
            <a:rPr lang="ru-RU" sz="1200" dirty="0" smtClean="0"/>
            <a:t>Высадка цветов – 110 шт. В 30-ти клумбах. </a:t>
          </a:r>
          <a:endParaRPr lang="ru-RU" sz="1200" dirty="0"/>
        </a:p>
      </dgm:t>
    </dgm:pt>
    <dgm:pt modelId="{40594378-8CE4-430B-90D0-89832200D0BD}" type="parTrans" cxnId="{F5F564AC-CD5D-4673-BEE5-9742010DD624}">
      <dgm:prSet/>
      <dgm:spPr/>
      <dgm:t>
        <a:bodyPr/>
        <a:lstStyle/>
        <a:p>
          <a:endParaRPr lang="ru-RU"/>
        </a:p>
      </dgm:t>
    </dgm:pt>
    <dgm:pt modelId="{ABE12324-3392-46E5-AACE-84CDD58136A7}" type="sibTrans" cxnId="{F5F564AC-CD5D-4673-BEE5-9742010DD624}">
      <dgm:prSet/>
      <dgm:spPr/>
      <dgm:t>
        <a:bodyPr/>
        <a:lstStyle/>
        <a:p>
          <a:endParaRPr lang="ru-RU"/>
        </a:p>
      </dgm:t>
    </dgm:pt>
    <dgm:pt modelId="{35219D1D-DA7A-4234-9811-7F49A1C6E08B}">
      <dgm:prSet custT="1"/>
      <dgm:spPr/>
      <dgm:t>
        <a:bodyPr/>
        <a:lstStyle/>
        <a:p>
          <a:r>
            <a:rPr lang="ru-RU" sz="1200" dirty="0" smtClean="0"/>
            <a:t>Скок камыша и травы – 450 м2. </a:t>
          </a:r>
          <a:endParaRPr lang="ru-RU" sz="1200" dirty="0"/>
        </a:p>
      </dgm:t>
    </dgm:pt>
    <dgm:pt modelId="{F36D3BD1-D6DC-4BF3-AFCE-81619C0C0246}" type="parTrans" cxnId="{BCB1DCCA-1E1C-4FA6-9E57-97254B5133B0}">
      <dgm:prSet/>
      <dgm:spPr/>
      <dgm:t>
        <a:bodyPr/>
        <a:lstStyle/>
        <a:p>
          <a:endParaRPr lang="ru-RU"/>
        </a:p>
      </dgm:t>
    </dgm:pt>
    <dgm:pt modelId="{48D7F38F-8C55-446D-9FC2-7A3A90FA22E4}" type="sibTrans" cxnId="{BCB1DCCA-1E1C-4FA6-9E57-97254B5133B0}">
      <dgm:prSet/>
      <dgm:spPr/>
      <dgm:t>
        <a:bodyPr/>
        <a:lstStyle/>
        <a:p>
          <a:endParaRPr lang="ru-RU"/>
        </a:p>
      </dgm:t>
    </dgm:pt>
    <dgm:pt modelId="{6BE68AF1-D4CB-44E4-8AFF-D70535B100ED}">
      <dgm:prSet custT="1"/>
      <dgm:spPr/>
      <dgm:t>
        <a:bodyPr/>
        <a:lstStyle/>
        <a:p>
          <a:r>
            <a:rPr lang="ru-RU" sz="1200" dirty="0" smtClean="0"/>
            <a:t>Покраска детской площадки </a:t>
          </a:r>
          <a:endParaRPr lang="ru-RU" sz="1200" dirty="0"/>
        </a:p>
      </dgm:t>
    </dgm:pt>
    <dgm:pt modelId="{42404E4E-6A41-464C-9AD6-570455600556}" type="parTrans" cxnId="{09FC5DC5-95E4-434A-89C1-945D3EE2C74F}">
      <dgm:prSet/>
      <dgm:spPr/>
      <dgm:t>
        <a:bodyPr/>
        <a:lstStyle/>
        <a:p>
          <a:endParaRPr lang="ru-RU"/>
        </a:p>
      </dgm:t>
    </dgm:pt>
    <dgm:pt modelId="{34374AF2-9BF6-4C02-B219-A1A0DB9A45B6}" type="sibTrans" cxnId="{09FC5DC5-95E4-434A-89C1-945D3EE2C74F}">
      <dgm:prSet/>
      <dgm:spPr/>
      <dgm:t>
        <a:bodyPr/>
        <a:lstStyle/>
        <a:p>
          <a:endParaRPr lang="ru-RU"/>
        </a:p>
      </dgm:t>
    </dgm:pt>
    <dgm:pt modelId="{CB2D7246-0A47-4399-BB24-6918CEE63F6F}">
      <dgm:prSet custT="1"/>
      <dgm:spPr/>
      <dgm:t>
        <a:bodyPr/>
        <a:lstStyle/>
        <a:p>
          <a:r>
            <a:rPr lang="ru-RU" sz="1200" dirty="0" smtClean="0"/>
            <a:t>Сбор сухой травы – 42 мешка </a:t>
          </a:r>
          <a:endParaRPr lang="ru-RU" sz="1200" dirty="0"/>
        </a:p>
      </dgm:t>
    </dgm:pt>
    <dgm:pt modelId="{480F7F7A-8C0E-4ACE-AF65-F03E5EC41747}" type="parTrans" cxnId="{B9063C2E-46B4-4530-8B7B-57B72E308E4D}">
      <dgm:prSet/>
      <dgm:spPr/>
      <dgm:t>
        <a:bodyPr/>
        <a:lstStyle/>
        <a:p>
          <a:endParaRPr lang="ru-RU"/>
        </a:p>
      </dgm:t>
    </dgm:pt>
    <dgm:pt modelId="{8674BE5A-E03B-4B4E-BDD7-DE57D8B1970B}" type="sibTrans" cxnId="{B9063C2E-46B4-4530-8B7B-57B72E308E4D}">
      <dgm:prSet/>
      <dgm:spPr/>
      <dgm:t>
        <a:bodyPr/>
        <a:lstStyle/>
        <a:p>
          <a:endParaRPr lang="ru-RU"/>
        </a:p>
      </dgm:t>
    </dgm:pt>
    <dgm:pt modelId="{B8AE6E2C-2A7A-4315-903F-2C8D118DDBA4}">
      <dgm:prSet custT="1"/>
      <dgm:spPr/>
      <dgm:t>
        <a:bodyPr/>
        <a:lstStyle/>
        <a:p>
          <a:r>
            <a:rPr lang="ru-RU" sz="1200" dirty="0" smtClean="0"/>
            <a:t>Уборка бытового мусора под домом – 29 </a:t>
          </a:r>
          <a:r>
            <a:rPr lang="ru-RU" sz="1200" dirty="0" err="1" smtClean="0"/>
            <a:t>мещков</a:t>
          </a:r>
          <a:r>
            <a:rPr lang="ru-RU" sz="1200" dirty="0" smtClean="0"/>
            <a:t> </a:t>
          </a:r>
          <a:endParaRPr lang="ru-RU" sz="1200" dirty="0"/>
        </a:p>
      </dgm:t>
    </dgm:pt>
    <dgm:pt modelId="{91C26165-7C52-4876-8517-869FC24BC415}" type="parTrans" cxnId="{9F1A8655-4D50-4FBB-BBD5-78F79A06A6CB}">
      <dgm:prSet/>
      <dgm:spPr/>
      <dgm:t>
        <a:bodyPr/>
        <a:lstStyle/>
        <a:p>
          <a:endParaRPr lang="ru-RU"/>
        </a:p>
      </dgm:t>
    </dgm:pt>
    <dgm:pt modelId="{1143C7FB-632F-4916-9B61-0973BB152AC4}" type="sibTrans" cxnId="{9F1A8655-4D50-4FBB-BBD5-78F79A06A6CB}">
      <dgm:prSet/>
      <dgm:spPr/>
      <dgm:t>
        <a:bodyPr/>
        <a:lstStyle/>
        <a:p>
          <a:endParaRPr lang="ru-RU"/>
        </a:p>
      </dgm:t>
    </dgm:pt>
    <dgm:pt modelId="{419A8C45-315D-4D02-AC39-6DD521E1A2FA}">
      <dgm:prSet custT="1"/>
      <dgm:spPr/>
      <dgm:t>
        <a:bodyPr/>
        <a:lstStyle/>
        <a:p>
          <a:r>
            <a:rPr lang="ru-RU" sz="1200" dirty="0" smtClean="0"/>
            <a:t>Завоз щебня  на выравнивание дворовой территории – 36 м3 </a:t>
          </a:r>
          <a:endParaRPr lang="ru-RU" sz="1200" dirty="0"/>
        </a:p>
      </dgm:t>
    </dgm:pt>
    <dgm:pt modelId="{9BB9127C-41C5-4734-8373-AD651B546677}" type="parTrans" cxnId="{12D78F77-53D9-4513-A7B3-CADFA9F56173}">
      <dgm:prSet/>
      <dgm:spPr/>
      <dgm:t>
        <a:bodyPr/>
        <a:lstStyle/>
        <a:p>
          <a:endParaRPr lang="ru-RU"/>
        </a:p>
      </dgm:t>
    </dgm:pt>
    <dgm:pt modelId="{45999712-BCA7-4FEC-9903-7F5884D05203}" type="sibTrans" cxnId="{12D78F77-53D9-4513-A7B3-CADFA9F56173}">
      <dgm:prSet/>
      <dgm:spPr/>
      <dgm:t>
        <a:bodyPr/>
        <a:lstStyle/>
        <a:p>
          <a:endParaRPr lang="ru-RU"/>
        </a:p>
      </dgm:t>
    </dgm:pt>
    <dgm:pt modelId="{C2525655-1C19-4BAF-9A0C-F4B0574CF8D5}">
      <dgm:prSet custT="1"/>
      <dgm:spPr/>
      <dgm:t>
        <a:bodyPr/>
        <a:lstStyle/>
        <a:p>
          <a:r>
            <a:rPr lang="ru-RU" sz="1200" dirty="0" smtClean="0"/>
            <a:t>Вывоз льда, снега – 4 машины (48 м3) </a:t>
          </a:r>
          <a:endParaRPr lang="ru-RU" sz="1200" dirty="0"/>
        </a:p>
      </dgm:t>
    </dgm:pt>
    <dgm:pt modelId="{D0AB7EBB-B543-4F2A-9593-6581C9E0B422}" type="parTrans" cxnId="{D8C1E370-5F5A-4971-ABD8-BBB8CBB2D891}">
      <dgm:prSet/>
      <dgm:spPr/>
      <dgm:t>
        <a:bodyPr/>
        <a:lstStyle/>
        <a:p>
          <a:endParaRPr lang="ru-RU"/>
        </a:p>
      </dgm:t>
    </dgm:pt>
    <dgm:pt modelId="{F47B0366-CF2F-4ADE-904C-9D2BB5366AC6}" type="sibTrans" cxnId="{D8C1E370-5F5A-4971-ABD8-BBB8CBB2D891}">
      <dgm:prSet/>
      <dgm:spPr/>
      <dgm:t>
        <a:bodyPr/>
        <a:lstStyle/>
        <a:p>
          <a:endParaRPr lang="ru-RU"/>
        </a:p>
      </dgm:t>
    </dgm:pt>
    <dgm:pt modelId="{5B543EAA-DB09-45B4-A120-19F6A42B8BDD}">
      <dgm:prSet custT="1"/>
      <dgm:spPr/>
      <dgm:t>
        <a:bodyPr/>
        <a:lstStyle/>
        <a:p>
          <a:r>
            <a:rPr lang="ru-RU" sz="1200" dirty="0" smtClean="0"/>
            <a:t>Косметический ремонт – 1, 2, 3 подъезда </a:t>
          </a:r>
          <a:endParaRPr lang="ru-RU" sz="1200" dirty="0"/>
        </a:p>
      </dgm:t>
    </dgm:pt>
    <dgm:pt modelId="{2B8674B0-788E-4EB9-A2C1-98ECB7795BC6}" type="parTrans" cxnId="{A2106359-32DF-43BD-935B-0EA6FA0211F5}">
      <dgm:prSet/>
      <dgm:spPr/>
      <dgm:t>
        <a:bodyPr/>
        <a:lstStyle/>
        <a:p>
          <a:endParaRPr lang="ru-RU"/>
        </a:p>
      </dgm:t>
    </dgm:pt>
    <dgm:pt modelId="{BB675A47-7794-4573-82EB-379B984BD462}" type="sibTrans" cxnId="{A2106359-32DF-43BD-935B-0EA6FA0211F5}">
      <dgm:prSet/>
      <dgm:spPr/>
      <dgm:t>
        <a:bodyPr/>
        <a:lstStyle/>
        <a:p>
          <a:endParaRPr lang="ru-RU"/>
        </a:p>
      </dgm:t>
    </dgm:pt>
    <dgm:pt modelId="{83C0D5F3-B789-4DB5-8D5D-0958C6C62D3A}" type="pres">
      <dgm:prSet presAssocID="{A4BFDE4F-2DC7-4686-BFF5-F370918F53C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3F5F80D-911F-4180-A155-5C3C14AD3452}" type="pres">
      <dgm:prSet presAssocID="{20973DF9-4129-43CB-85C8-FFE85863BF7A}" presName="parentLin" presStyleCnt="0"/>
      <dgm:spPr/>
    </dgm:pt>
    <dgm:pt modelId="{6201BCC1-17B8-409E-9ADD-3288BC80A385}" type="pres">
      <dgm:prSet presAssocID="{20973DF9-4129-43CB-85C8-FFE85863BF7A}" presName="parentLeftMargin" presStyleLbl="node1" presStyleIdx="0" presStyleCnt="10"/>
      <dgm:spPr/>
      <dgm:t>
        <a:bodyPr/>
        <a:lstStyle/>
        <a:p>
          <a:endParaRPr lang="ru-RU"/>
        </a:p>
      </dgm:t>
    </dgm:pt>
    <dgm:pt modelId="{324E0A38-8F27-40B1-A27F-175861C150D2}" type="pres">
      <dgm:prSet presAssocID="{20973DF9-4129-43CB-85C8-FFE85863BF7A}" presName="parentText" presStyleLbl="node1" presStyleIdx="0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6C3B80-D6B7-49B9-9041-77C18CC69B3D}" type="pres">
      <dgm:prSet presAssocID="{20973DF9-4129-43CB-85C8-FFE85863BF7A}" presName="negativeSpace" presStyleCnt="0"/>
      <dgm:spPr/>
    </dgm:pt>
    <dgm:pt modelId="{358FF3AC-D5C0-4F4D-8611-7C00824D2727}" type="pres">
      <dgm:prSet presAssocID="{20973DF9-4129-43CB-85C8-FFE85863BF7A}" presName="childText" presStyleLbl="conFgAcc1" presStyleIdx="0" presStyleCnt="10">
        <dgm:presLayoutVars>
          <dgm:bulletEnabled val="1"/>
        </dgm:presLayoutVars>
      </dgm:prSet>
      <dgm:spPr/>
    </dgm:pt>
    <dgm:pt modelId="{C485CE4D-567D-4287-AF49-39A9446C813C}" type="pres">
      <dgm:prSet presAssocID="{4406C568-CBBF-43D3-98BD-C3A327CF7876}" presName="spaceBetweenRectangles" presStyleCnt="0"/>
      <dgm:spPr/>
    </dgm:pt>
    <dgm:pt modelId="{5D167D9F-2364-495B-92C0-EE3D56174D16}" type="pres">
      <dgm:prSet presAssocID="{807DD80D-8810-46D8-87AB-EF65FF20CCF1}" presName="parentLin" presStyleCnt="0"/>
      <dgm:spPr/>
    </dgm:pt>
    <dgm:pt modelId="{37BF2B53-D774-4C34-BA48-067CE276190D}" type="pres">
      <dgm:prSet presAssocID="{807DD80D-8810-46D8-87AB-EF65FF20CCF1}" presName="parentLeftMargin" presStyleLbl="node1" presStyleIdx="0" presStyleCnt="10"/>
      <dgm:spPr/>
      <dgm:t>
        <a:bodyPr/>
        <a:lstStyle/>
        <a:p>
          <a:endParaRPr lang="ru-RU"/>
        </a:p>
      </dgm:t>
    </dgm:pt>
    <dgm:pt modelId="{D6EEC26F-4767-4A1D-BF62-991E98F63CE2}" type="pres">
      <dgm:prSet presAssocID="{807DD80D-8810-46D8-87AB-EF65FF20CCF1}" presName="parentText" presStyleLbl="node1" presStyleIdx="1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976242-D3D8-4122-8333-091C057CE8CA}" type="pres">
      <dgm:prSet presAssocID="{807DD80D-8810-46D8-87AB-EF65FF20CCF1}" presName="negativeSpace" presStyleCnt="0"/>
      <dgm:spPr/>
    </dgm:pt>
    <dgm:pt modelId="{471CA157-976A-4D76-B7FE-FAAE00B681CE}" type="pres">
      <dgm:prSet presAssocID="{807DD80D-8810-46D8-87AB-EF65FF20CCF1}" presName="childText" presStyleLbl="conFgAcc1" presStyleIdx="1" presStyleCnt="10">
        <dgm:presLayoutVars>
          <dgm:bulletEnabled val="1"/>
        </dgm:presLayoutVars>
      </dgm:prSet>
      <dgm:spPr/>
    </dgm:pt>
    <dgm:pt modelId="{32AC3263-24ED-45C4-BDE2-AB9B1420375E}" type="pres">
      <dgm:prSet presAssocID="{F1AFB44E-0637-4480-AD69-BF18AB74EA92}" presName="spaceBetweenRectangles" presStyleCnt="0"/>
      <dgm:spPr/>
    </dgm:pt>
    <dgm:pt modelId="{CF5D7DD0-A6B8-4CFB-8C2A-9DFD8FAE59B5}" type="pres">
      <dgm:prSet presAssocID="{CCD476F6-6877-4919-A49C-D945C7381B81}" presName="parentLin" presStyleCnt="0"/>
      <dgm:spPr/>
    </dgm:pt>
    <dgm:pt modelId="{BDA68A23-47FE-4E0D-8CA0-85D512D9F1E8}" type="pres">
      <dgm:prSet presAssocID="{CCD476F6-6877-4919-A49C-D945C7381B81}" presName="parentLeftMargin" presStyleLbl="node1" presStyleIdx="1" presStyleCnt="10"/>
      <dgm:spPr/>
      <dgm:t>
        <a:bodyPr/>
        <a:lstStyle/>
        <a:p>
          <a:endParaRPr lang="ru-RU"/>
        </a:p>
      </dgm:t>
    </dgm:pt>
    <dgm:pt modelId="{B9B85A93-C269-474C-80F0-3453D9E3F265}" type="pres">
      <dgm:prSet presAssocID="{CCD476F6-6877-4919-A49C-D945C7381B81}" presName="parentText" presStyleLbl="node1" presStyleIdx="2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8AC30E-44DE-4345-90F7-B4FC4B7A54F6}" type="pres">
      <dgm:prSet presAssocID="{CCD476F6-6877-4919-A49C-D945C7381B81}" presName="negativeSpace" presStyleCnt="0"/>
      <dgm:spPr/>
    </dgm:pt>
    <dgm:pt modelId="{6193B41C-E75F-4D40-804C-B5F45FED8ECE}" type="pres">
      <dgm:prSet presAssocID="{CCD476F6-6877-4919-A49C-D945C7381B81}" presName="childText" presStyleLbl="conFgAcc1" presStyleIdx="2" presStyleCnt="10">
        <dgm:presLayoutVars>
          <dgm:bulletEnabled val="1"/>
        </dgm:presLayoutVars>
      </dgm:prSet>
      <dgm:spPr/>
    </dgm:pt>
    <dgm:pt modelId="{711F50AA-B432-4A73-AEF5-6DA1123E829A}" type="pres">
      <dgm:prSet presAssocID="{ABE12324-3392-46E5-AACE-84CDD58136A7}" presName="spaceBetweenRectangles" presStyleCnt="0"/>
      <dgm:spPr/>
    </dgm:pt>
    <dgm:pt modelId="{BDBC1741-3879-403C-AAE5-A77F3711B338}" type="pres">
      <dgm:prSet presAssocID="{35219D1D-DA7A-4234-9811-7F49A1C6E08B}" presName="parentLin" presStyleCnt="0"/>
      <dgm:spPr/>
    </dgm:pt>
    <dgm:pt modelId="{F3BEBE99-FF44-4F84-8734-B4D7D945706F}" type="pres">
      <dgm:prSet presAssocID="{35219D1D-DA7A-4234-9811-7F49A1C6E08B}" presName="parentLeftMargin" presStyleLbl="node1" presStyleIdx="2" presStyleCnt="10"/>
      <dgm:spPr/>
      <dgm:t>
        <a:bodyPr/>
        <a:lstStyle/>
        <a:p>
          <a:endParaRPr lang="ru-RU"/>
        </a:p>
      </dgm:t>
    </dgm:pt>
    <dgm:pt modelId="{23011221-5C6A-4B74-A27C-EBE08ED76F88}" type="pres">
      <dgm:prSet presAssocID="{35219D1D-DA7A-4234-9811-7F49A1C6E08B}" presName="parentText" presStyleLbl="node1" presStyleIdx="3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72369A-5468-42D0-A591-712C131DDBF6}" type="pres">
      <dgm:prSet presAssocID="{35219D1D-DA7A-4234-9811-7F49A1C6E08B}" presName="negativeSpace" presStyleCnt="0"/>
      <dgm:spPr/>
    </dgm:pt>
    <dgm:pt modelId="{F5B70FC5-92BB-4730-BC92-73562B86A22B}" type="pres">
      <dgm:prSet presAssocID="{35219D1D-DA7A-4234-9811-7F49A1C6E08B}" presName="childText" presStyleLbl="conFgAcc1" presStyleIdx="3" presStyleCnt="10">
        <dgm:presLayoutVars>
          <dgm:bulletEnabled val="1"/>
        </dgm:presLayoutVars>
      </dgm:prSet>
      <dgm:spPr/>
    </dgm:pt>
    <dgm:pt modelId="{CD3DE2C9-F878-4243-AE78-88E1BF67E187}" type="pres">
      <dgm:prSet presAssocID="{48D7F38F-8C55-446D-9FC2-7A3A90FA22E4}" presName="spaceBetweenRectangles" presStyleCnt="0"/>
      <dgm:spPr/>
    </dgm:pt>
    <dgm:pt modelId="{C0301CB4-8BB6-4A78-AEAF-D1950AF46576}" type="pres">
      <dgm:prSet presAssocID="{CB2D7246-0A47-4399-BB24-6918CEE63F6F}" presName="parentLin" presStyleCnt="0"/>
      <dgm:spPr/>
    </dgm:pt>
    <dgm:pt modelId="{1B951DBC-EC6B-42E9-B303-48A6E10CEC9A}" type="pres">
      <dgm:prSet presAssocID="{CB2D7246-0A47-4399-BB24-6918CEE63F6F}" presName="parentLeftMargin" presStyleLbl="node1" presStyleIdx="3" presStyleCnt="10"/>
      <dgm:spPr/>
      <dgm:t>
        <a:bodyPr/>
        <a:lstStyle/>
        <a:p>
          <a:endParaRPr lang="ru-RU"/>
        </a:p>
      </dgm:t>
    </dgm:pt>
    <dgm:pt modelId="{8DF34743-1656-4477-B49D-2F6B2737E9F0}" type="pres">
      <dgm:prSet presAssocID="{CB2D7246-0A47-4399-BB24-6918CEE63F6F}" presName="parentText" presStyleLbl="node1" presStyleIdx="4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262043-3412-48DC-B2C5-3A333940C15F}" type="pres">
      <dgm:prSet presAssocID="{CB2D7246-0A47-4399-BB24-6918CEE63F6F}" presName="negativeSpace" presStyleCnt="0"/>
      <dgm:spPr/>
    </dgm:pt>
    <dgm:pt modelId="{9B432B18-1A27-4AF5-AA47-C19F4B409B79}" type="pres">
      <dgm:prSet presAssocID="{CB2D7246-0A47-4399-BB24-6918CEE63F6F}" presName="childText" presStyleLbl="conFgAcc1" presStyleIdx="4" presStyleCnt="10">
        <dgm:presLayoutVars>
          <dgm:bulletEnabled val="1"/>
        </dgm:presLayoutVars>
      </dgm:prSet>
      <dgm:spPr/>
    </dgm:pt>
    <dgm:pt modelId="{D3DF9691-EEB4-4A6E-B57E-82876260D37A}" type="pres">
      <dgm:prSet presAssocID="{8674BE5A-E03B-4B4E-BDD7-DE57D8B1970B}" presName="spaceBetweenRectangles" presStyleCnt="0"/>
      <dgm:spPr/>
    </dgm:pt>
    <dgm:pt modelId="{24D76A76-33F0-472A-B33D-A7696965D62E}" type="pres">
      <dgm:prSet presAssocID="{B8AE6E2C-2A7A-4315-903F-2C8D118DDBA4}" presName="parentLin" presStyleCnt="0"/>
      <dgm:spPr/>
    </dgm:pt>
    <dgm:pt modelId="{E4439A84-AF09-48E7-9E59-841407B86BA6}" type="pres">
      <dgm:prSet presAssocID="{B8AE6E2C-2A7A-4315-903F-2C8D118DDBA4}" presName="parentLeftMargin" presStyleLbl="node1" presStyleIdx="4" presStyleCnt="10"/>
      <dgm:spPr/>
      <dgm:t>
        <a:bodyPr/>
        <a:lstStyle/>
        <a:p>
          <a:endParaRPr lang="ru-RU"/>
        </a:p>
      </dgm:t>
    </dgm:pt>
    <dgm:pt modelId="{A5260584-04EB-456D-BBDE-33D20B323058}" type="pres">
      <dgm:prSet presAssocID="{B8AE6E2C-2A7A-4315-903F-2C8D118DDBA4}" presName="parentText" presStyleLbl="node1" presStyleIdx="5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8A9DE3-2CF5-4489-AA1A-4CDF9FA70074}" type="pres">
      <dgm:prSet presAssocID="{B8AE6E2C-2A7A-4315-903F-2C8D118DDBA4}" presName="negativeSpace" presStyleCnt="0"/>
      <dgm:spPr/>
    </dgm:pt>
    <dgm:pt modelId="{F5C6485D-12A0-4277-A575-9E517D949EF7}" type="pres">
      <dgm:prSet presAssocID="{B8AE6E2C-2A7A-4315-903F-2C8D118DDBA4}" presName="childText" presStyleLbl="conFgAcc1" presStyleIdx="5" presStyleCnt="10">
        <dgm:presLayoutVars>
          <dgm:bulletEnabled val="1"/>
        </dgm:presLayoutVars>
      </dgm:prSet>
      <dgm:spPr/>
    </dgm:pt>
    <dgm:pt modelId="{25B68B25-7538-41F5-8D84-A651A7476252}" type="pres">
      <dgm:prSet presAssocID="{1143C7FB-632F-4916-9B61-0973BB152AC4}" presName="spaceBetweenRectangles" presStyleCnt="0"/>
      <dgm:spPr/>
    </dgm:pt>
    <dgm:pt modelId="{91B3ABFD-157B-40D5-8D16-7F8518CAB189}" type="pres">
      <dgm:prSet presAssocID="{6BE68AF1-D4CB-44E4-8AFF-D70535B100ED}" presName="parentLin" presStyleCnt="0"/>
      <dgm:spPr/>
    </dgm:pt>
    <dgm:pt modelId="{6859369E-AD3F-46AC-BADC-6D6F9FD8512C}" type="pres">
      <dgm:prSet presAssocID="{6BE68AF1-D4CB-44E4-8AFF-D70535B100ED}" presName="parentLeftMargin" presStyleLbl="node1" presStyleIdx="5" presStyleCnt="10"/>
      <dgm:spPr/>
      <dgm:t>
        <a:bodyPr/>
        <a:lstStyle/>
        <a:p>
          <a:endParaRPr lang="ru-RU"/>
        </a:p>
      </dgm:t>
    </dgm:pt>
    <dgm:pt modelId="{9B0B6F67-4292-46C4-B889-1B3295160B0C}" type="pres">
      <dgm:prSet presAssocID="{6BE68AF1-D4CB-44E4-8AFF-D70535B100ED}" presName="parentText" presStyleLbl="node1" presStyleIdx="6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A4E445-1E38-4185-A95C-7DFD5F453F1A}" type="pres">
      <dgm:prSet presAssocID="{6BE68AF1-D4CB-44E4-8AFF-D70535B100ED}" presName="negativeSpace" presStyleCnt="0"/>
      <dgm:spPr/>
    </dgm:pt>
    <dgm:pt modelId="{68970B45-8FCD-4E1D-B8EE-A2218DBA93E4}" type="pres">
      <dgm:prSet presAssocID="{6BE68AF1-D4CB-44E4-8AFF-D70535B100ED}" presName="childText" presStyleLbl="conFgAcc1" presStyleIdx="6" presStyleCnt="10">
        <dgm:presLayoutVars>
          <dgm:bulletEnabled val="1"/>
        </dgm:presLayoutVars>
      </dgm:prSet>
      <dgm:spPr/>
    </dgm:pt>
    <dgm:pt modelId="{4B7318F9-13C0-43F6-A86E-1BD43C55CB57}" type="pres">
      <dgm:prSet presAssocID="{34374AF2-9BF6-4C02-B219-A1A0DB9A45B6}" presName="spaceBetweenRectangles" presStyleCnt="0"/>
      <dgm:spPr/>
    </dgm:pt>
    <dgm:pt modelId="{B753C764-B54D-4EA9-BAB6-5C619410F31E}" type="pres">
      <dgm:prSet presAssocID="{419A8C45-315D-4D02-AC39-6DD521E1A2FA}" presName="parentLin" presStyleCnt="0"/>
      <dgm:spPr/>
    </dgm:pt>
    <dgm:pt modelId="{CDDD010D-05A2-4F5C-B058-737F07609BB5}" type="pres">
      <dgm:prSet presAssocID="{419A8C45-315D-4D02-AC39-6DD521E1A2FA}" presName="parentLeftMargin" presStyleLbl="node1" presStyleIdx="6" presStyleCnt="10"/>
      <dgm:spPr/>
    </dgm:pt>
    <dgm:pt modelId="{5B1A8832-8556-4B94-ABC8-5214C55EE258}" type="pres">
      <dgm:prSet presAssocID="{419A8C45-315D-4D02-AC39-6DD521E1A2FA}" presName="parentText" presStyleLbl="node1" presStyleIdx="7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D819ED-4DD5-4BE6-A881-66059FA192D5}" type="pres">
      <dgm:prSet presAssocID="{419A8C45-315D-4D02-AC39-6DD521E1A2FA}" presName="negativeSpace" presStyleCnt="0"/>
      <dgm:spPr/>
    </dgm:pt>
    <dgm:pt modelId="{9F86E294-6E08-4906-AB3C-AB47BE47B59F}" type="pres">
      <dgm:prSet presAssocID="{419A8C45-315D-4D02-AC39-6DD521E1A2FA}" presName="childText" presStyleLbl="conFgAcc1" presStyleIdx="7" presStyleCnt="10">
        <dgm:presLayoutVars>
          <dgm:bulletEnabled val="1"/>
        </dgm:presLayoutVars>
      </dgm:prSet>
      <dgm:spPr/>
    </dgm:pt>
    <dgm:pt modelId="{1AC410CD-C574-432D-B90F-3D808C7B83B6}" type="pres">
      <dgm:prSet presAssocID="{45999712-BCA7-4FEC-9903-7F5884D05203}" presName="spaceBetweenRectangles" presStyleCnt="0"/>
      <dgm:spPr/>
    </dgm:pt>
    <dgm:pt modelId="{AAAB5B32-F11D-4196-A966-36394AE6CADD}" type="pres">
      <dgm:prSet presAssocID="{C2525655-1C19-4BAF-9A0C-F4B0574CF8D5}" presName="parentLin" presStyleCnt="0"/>
      <dgm:spPr/>
    </dgm:pt>
    <dgm:pt modelId="{24EE3CBB-3F78-4A6F-A328-202003ED868C}" type="pres">
      <dgm:prSet presAssocID="{C2525655-1C19-4BAF-9A0C-F4B0574CF8D5}" presName="parentLeftMargin" presStyleLbl="node1" presStyleIdx="7" presStyleCnt="10"/>
      <dgm:spPr/>
    </dgm:pt>
    <dgm:pt modelId="{DB40348E-33A9-4111-9505-E394F7FAA889}" type="pres">
      <dgm:prSet presAssocID="{C2525655-1C19-4BAF-9A0C-F4B0574CF8D5}" presName="parentText" presStyleLbl="node1" presStyleIdx="8" presStyleCnt="10">
        <dgm:presLayoutVars>
          <dgm:chMax val="0"/>
          <dgm:bulletEnabled val="1"/>
        </dgm:presLayoutVars>
      </dgm:prSet>
      <dgm:spPr/>
    </dgm:pt>
    <dgm:pt modelId="{64E0896E-5BC2-4AE1-A621-32427C94FB78}" type="pres">
      <dgm:prSet presAssocID="{C2525655-1C19-4BAF-9A0C-F4B0574CF8D5}" presName="negativeSpace" presStyleCnt="0"/>
      <dgm:spPr/>
    </dgm:pt>
    <dgm:pt modelId="{1EA781FF-C09E-4394-B33E-08CDD0C27EE8}" type="pres">
      <dgm:prSet presAssocID="{C2525655-1C19-4BAF-9A0C-F4B0574CF8D5}" presName="childText" presStyleLbl="conFgAcc1" presStyleIdx="8" presStyleCnt="10">
        <dgm:presLayoutVars>
          <dgm:bulletEnabled val="1"/>
        </dgm:presLayoutVars>
      </dgm:prSet>
      <dgm:spPr/>
    </dgm:pt>
    <dgm:pt modelId="{6C56622D-9B99-4E85-A57B-58C7CFA13861}" type="pres">
      <dgm:prSet presAssocID="{F47B0366-CF2F-4ADE-904C-9D2BB5366AC6}" presName="spaceBetweenRectangles" presStyleCnt="0"/>
      <dgm:spPr/>
    </dgm:pt>
    <dgm:pt modelId="{48B75DAC-844A-4A91-AE10-76530355ED5A}" type="pres">
      <dgm:prSet presAssocID="{5B543EAA-DB09-45B4-A120-19F6A42B8BDD}" presName="parentLin" presStyleCnt="0"/>
      <dgm:spPr/>
    </dgm:pt>
    <dgm:pt modelId="{6018899E-D75A-49AC-87C8-B08793ECEE77}" type="pres">
      <dgm:prSet presAssocID="{5B543EAA-DB09-45B4-A120-19F6A42B8BDD}" presName="parentLeftMargin" presStyleLbl="node1" presStyleIdx="8" presStyleCnt="10"/>
      <dgm:spPr/>
    </dgm:pt>
    <dgm:pt modelId="{53DF0FDF-06DD-446C-8EE2-95973F22562B}" type="pres">
      <dgm:prSet presAssocID="{5B543EAA-DB09-45B4-A120-19F6A42B8BDD}" presName="parentText" presStyleLbl="node1" presStyleIdx="9" presStyleCnt="10">
        <dgm:presLayoutVars>
          <dgm:chMax val="0"/>
          <dgm:bulletEnabled val="1"/>
        </dgm:presLayoutVars>
      </dgm:prSet>
      <dgm:spPr/>
    </dgm:pt>
    <dgm:pt modelId="{25A4C589-5D4D-42A2-8695-FF487953A32E}" type="pres">
      <dgm:prSet presAssocID="{5B543EAA-DB09-45B4-A120-19F6A42B8BDD}" presName="negativeSpace" presStyleCnt="0"/>
      <dgm:spPr/>
    </dgm:pt>
    <dgm:pt modelId="{4685553E-DCF5-43C4-B8CD-FB3322193D97}" type="pres">
      <dgm:prSet presAssocID="{5B543EAA-DB09-45B4-A120-19F6A42B8BDD}" presName="childText" presStyleLbl="conFgAcc1" presStyleIdx="9" presStyleCnt="10">
        <dgm:presLayoutVars>
          <dgm:bulletEnabled val="1"/>
        </dgm:presLayoutVars>
      </dgm:prSet>
      <dgm:spPr/>
    </dgm:pt>
  </dgm:ptLst>
  <dgm:cxnLst>
    <dgm:cxn modelId="{BCB1DCCA-1E1C-4FA6-9E57-97254B5133B0}" srcId="{A4BFDE4F-2DC7-4686-BFF5-F370918F53C4}" destId="{35219D1D-DA7A-4234-9811-7F49A1C6E08B}" srcOrd="3" destOrd="0" parTransId="{F36D3BD1-D6DC-4BF3-AFCE-81619C0C0246}" sibTransId="{48D7F38F-8C55-446D-9FC2-7A3A90FA22E4}"/>
    <dgm:cxn modelId="{7728838A-4300-496C-A38E-FB26B721CF7A}" type="presOf" srcId="{6BE68AF1-D4CB-44E4-8AFF-D70535B100ED}" destId="{6859369E-AD3F-46AC-BADC-6D6F9FD8512C}" srcOrd="0" destOrd="0" presId="urn:microsoft.com/office/officeart/2005/8/layout/list1"/>
    <dgm:cxn modelId="{7E8A4C07-3331-42FE-A26F-1FC0E67EB6FB}" type="presOf" srcId="{A4BFDE4F-2DC7-4686-BFF5-F370918F53C4}" destId="{83C0D5F3-B789-4DB5-8D5D-0958C6C62D3A}" srcOrd="0" destOrd="0" presId="urn:microsoft.com/office/officeart/2005/8/layout/list1"/>
    <dgm:cxn modelId="{E9EBADD9-C374-4CA8-BC33-4BE65FB4BACA}" type="presOf" srcId="{419A8C45-315D-4D02-AC39-6DD521E1A2FA}" destId="{5B1A8832-8556-4B94-ABC8-5214C55EE258}" srcOrd="1" destOrd="0" presId="urn:microsoft.com/office/officeart/2005/8/layout/list1"/>
    <dgm:cxn modelId="{DA794272-8EB0-46FE-8A68-DED7F0694196}" type="presOf" srcId="{20973DF9-4129-43CB-85C8-FFE85863BF7A}" destId="{324E0A38-8F27-40B1-A27F-175861C150D2}" srcOrd="1" destOrd="0" presId="urn:microsoft.com/office/officeart/2005/8/layout/list1"/>
    <dgm:cxn modelId="{88AFC1D6-16E3-47B1-98CF-02DD3EABEC71}" type="presOf" srcId="{C2525655-1C19-4BAF-9A0C-F4B0574CF8D5}" destId="{DB40348E-33A9-4111-9505-E394F7FAA889}" srcOrd="1" destOrd="0" presId="urn:microsoft.com/office/officeart/2005/8/layout/list1"/>
    <dgm:cxn modelId="{D99DAB8A-983D-4162-B18A-83DE809CF83A}" type="presOf" srcId="{5B543EAA-DB09-45B4-A120-19F6A42B8BDD}" destId="{53DF0FDF-06DD-446C-8EE2-95973F22562B}" srcOrd="1" destOrd="0" presId="urn:microsoft.com/office/officeart/2005/8/layout/list1"/>
    <dgm:cxn modelId="{19345CC0-C20F-4F8A-92D6-27C6853314AD}" type="presOf" srcId="{5B543EAA-DB09-45B4-A120-19F6A42B8BDD}" destId="{6018899E-D75A-49AC-87C8-B08793ECEE77}" srcOrd="0" destOrd="0" presId="urn:microsoft.com/office/officeart/2005/8/layout/list1"/>
    <dgm:cxn modelId="{F5F564AC-CD5D-4673-BEE5-9742010DD624}" srcId="{A4BFDE4F-2DC7-4686-BFF5-F370918F53C4}" destId="{CCD476F6-6877-4919-A49C-D945C7381B81}" srcOrd="2" destOrd="0" parTransId="{40594378-8CE4-430B-90D0-89832200D0BD}" sibTransId="{ABE12324-3392-46E5-AACE-84CDD58136A7}"/>
    <dgm:cxn modelId="{9F1A8655-4D50-4FBB-BBD5-78F79A06A6CB}" srcId="{A4BFDE4F-2DC7-4686-BFF5-F370918F53C4}" destId="{B8AE6E2C-2A7A-4315-903F-2C8D118DDBA4}" srcOrd="5" destOrd="0" parTransId="{91C26165-7C52-4876-8517-869FC24BC415}" sibTransId="{1143C7FB-632F-4916-9B61-0973BB152AC4}"/>
    <dgm:cxn modelId="{6D914C41-D1A7-4EE7-8688-D575BE714F61}" type="presOf" srcId="{35219D1D-DA7A-4234-9811-7F49A1C6E08B}" destId="{F3BEBE99-FF44-4F84-8734-B4D7D945706F}" srcOrd="0" destOrd="0" presId="urn:microsoft.com/office/officeart/2005/8/layout/list1"/>
    <dgm:cxn modelId="{5E5ABBD9-151A-4B59-91EA-B9F7F5088531}" type="presOf" srcId="{807DD80D-8810-46D8-87AB-EF65FF20CCF1}" destId="{37BF2B53-D774-4C34-BA48-067CE276190D}" srcOrd="0" destOrd="0" presId="urn:microsoft.com/office/officeart/2005/8/layout/list1"/>
    <dgm:cxn modelId="{D8C1E370-5F5A-4971-ABD8-BBB8CBB2D891}" srcId="{A4BFDE4F-2DC7-4686-BFF5-F370918F53C4}" destId="{C2525655-1C19-4BAF-9A0C-F4B0574CF8D5}" srcOrd="8" destOrd="0" parTransId="{D0AB7EBB-B543-4F2A-9593-6581C9E0B422}" sibTransId="{F47B0366-CF2F-4ADE-904C-9D2BB5366AC6}"/>
    <dgm:cxn modelId="{ABEC04DE-1250-41E8-B102-8D7AC0C8D3B4}" type="presOf" srcId="{20973DF9-4129-43CB-85C8-FFE85863BF7A}" destId="{6201BCC1-17B8-409E-9ADD-3288BC80A385}" srcOrd="0" destOrd="0" presId="urn:microsoft.com/office/officeart/2005/8/layout/list1"/>
    <dgm:cxn modelId="{D06F7750-7A2B-42E3-A2FE-43989271F3A4}" type="presOf" srcId="{807DD80D-8810-46D8-87AB-EF65FF20CCF1}" destId="{D6EEC26F-4767-4A1D-BF62-991E98F63CE2}" srcOrd="1" destOrd="0" presId="urn:microsoft.com/office/officeart/2005/8/layout/list1"/>
    <dgm:cxn modelId="{C14A56C5-ADCA-472E-BB8B-53E3B478C04C}" srcId="{A4BFDE4F-2DC7-4686-BFF5-F370918F53C4}" destId="{807DD80D-8810-46D8-87AB-EF65FF20CCF1}" srcOrd="1" destOrd="0" parTransId="{9963975D-5DB3-41B6-A529-BD822ECBBF0F}" sibTransId="{F1AFB44E-0637-4480-AD69-BF18AB74EA92}"/>
    <dgm:cxn modelId="{4FBAC228-1EB7-44A7-9550-915E10E376BB}" type="presOf" srcId="{B8AE6E2C-2A7A-4315-903F-2C8D118DDBA4}" destId="{E4439A84-AF09-48E7-9E59-841407B86BA6}" srcOrd="0" destOrd="0" presId="urn:microsoft.com/office/officeart/2005/8/layout/list1"/>
    <dgm:cxn modelId="{82DCED07-8CA7-43AD-8EBE-7CD62A06C212}" type="presOf" srcId="{B8AE6E2C-2A7A-4315-903F-2C8D118DDBA4}" destId="{A5260584-04EB-456D-BBDE-33D20B323058}" srcOrd="1" destOrd="0" presId="urn:microsoft.com/office/officeart/2005/8/layout/list1"/>
    <dgm:cxn modelId="{95392AEA-54A7-462F-890F-47CAAE023DF4}" type="presOf" srcId="{C2525655-1C19-4BAF-9A0C-F4B0574CF8D5}" destId="{24EE3CBB-3F78-4A6F-A328-202003ED868C}" srcOrd="0" destOrd="0" presId="urn:microsoft.com/office/officeart/2005/8/layout/list1"/>
    <dgm:cxn modelId="{0D75BF05-4C65-4F51-BBEC-258148B8C30E}" type="presOf" srcId="{419A8C45-315D-4D02-AC39-6DD521E1A2FA}" destId="{CDDD010D-05A2-4F5C-B058-737F07609BB5}" srcOrd="0" destOrd="0" presId="urn:microsoft.com/office/officeart/2005/8/layout/list1"/>
    <dgm:cxn modelId="{A2106359-32DF-43BD-935B-0EA6FA0211F5}" srcId="{A4BFDE4F-2DC7-4686-BFF5-F370918F53C4}" destId="{5B543EAA-DB09-45B4-A120-19F6A42B8BDD}" srcOrd="9" destOrd="0" parTransId="{2B8674B0-788E-4EB9-A2C1-98ECB7795BC6}" sibTransId="{BB675A47-7794-4573-82EB-379B984BD462}"/>
    <dgm:cxn modelId="{1C232B27-0989-4757-9EA6-A77DC68930D0}" type="presOf" srcId="{CCD476F6-6877-4919-A49C-D945C7381B81}" destId="{B9B85A93-C269-474C-80F0-3453D9E3F265}" srcOrd="1" destOrd="0" presId="urn:microsoft.com/office/officeart/2005/8/layout/list1"/>
    <dgm:cxn modelId="{E23E5BB0-3FBB-464A-91D8-AE991684C95B}" srcId="{A4BFDE4F-2DC7-4686-BFF5-F370918F53C4}" destId="{20973DF9-4129-43CB-85C8-FFE85863BF7A}" srcOrd="0" destOrd="0" parTransId="{062FC0F5-4D65-4009-AC52-07B745B1D473}" sibTransId="{4406C568-CBBF-43D3-98BD-C3A327CF7876}"/>
    <dgm:cxn modelId="{12D78F77-53D9-4513-A7B3-CADFA9F56173}" srcId="{A4BFDE4F-2DC7-4686-BFF5-F370918F53C4}" destId="{419A8C45-315D-4D02-AC39-6DD521E1A2FA}" srcOrd="7" destOrd="0" parTransId="{9BB9127C-41C5-4734-8373-AD651B546677}" sibTransId="{45999712-BCA7-4FEC-9903-7F5884D05203}"/>
    <dgm:cxn modelId="{B9063C2E-46B4-4530-8B7B-57B72E308E4D}" srcId="{A4BFDE4F-2DC7-4686-BFF5-F370918F53C4}" destId="{CB2D7246-0A47-4399-BB24-6918CEE63F6F}" srcOrd="4" destOrd="0" parTransId="{480F7F7A-8C0E-4ACE-AF65-F03E5EC41747}" sibTransId="{8674BE5A-E03B-4B4E-BDD7-DE57D8B1970B}"/>
    <dgm:cxn modelId="{F9295817-DAE1-4CBC-A31E-85EC61E0A1CD}" type="presOf" srcId="{CCD476F6-6877-4919-A49C-D945C7381B81}" destId="{BDA68A23-47FE-4E0D-8CA0-85D512D9F1E8}" srcOrd="0" destOrd="0" presId="urn:microsoft.com/office/officeart/2005/8/layout/list1"/>
    <dgm:cxn modelId="{C6AAC4A6-899B-4865-8BE2-F26462711795}" type="presOf" srcId="{35219D1D-DA7A-4234-9811-7F49A1C6E08B}" destId="{23011221-5C6A-4B74-A27C-EBE08ED76F88}" srcOrd="1" destOrd="0" presId="urn:microsoft.com/office/officeart/2005/8/layout/list1"/>
    <dgm:cxn modelId="{09FC5DC5-95E4-434A-89C1-945D3EE2C74F}" srcId="{A4BFDE4F-2DC7-4686-BFF5-F370918F53C4}" destId="{6BE68AF1-D4CB-44E4-8AFF-D70535B100ED}" srcOrd="6" destOrd="0" parTransId="{42404E4E-6A41-464C-9AD6-570455600556}" sibTransId="{34374AF2-9BF6-4C02-B219-A1A0DB9A45B6}"/>
    <dgm:cxn modelId="{7117FE16-C8F6-408F-AAD4-111DB3CA7F71}" type="presOf" srcId="{6BE68AF1-D4CB-44E4-8AFF-D70535B100ED}" destId="{9B0B6F67-4292-46C4-B889-1B3295160B0C}" srcOrd="1" destOrd="0" presId="urn:microsoft.com/office/officeart/2005/8/layout/list1"/>
    <dgm:cxn modelId="{A7F8EC4E-39B0-4C5C-839C-88656E6EDAB5}" type="presOf" srcId="{CB2D7246-0A47-4399-BB24-6918CEE63F6F}" destId="{1B951DBC-EC6B-42E9-B303-48A6E10CEC9A}" srcOrd="0" destOrd="0" presId="urn:microsoft.com/office/officeart/2005/8/layout/list1"/>
    <dgm:cxn modelId="{D76A7AF2-1950-4F09-91E7-8DCDB10D2733}" type="presOf" srcId="{CB2D7246-0A47-4399-BB24-6918CEE63F6F}" destId="{8DF34743-1656-4477-B49D-2F6B2737E9F0}" srcOrd="1" destOrd="0" presId="urn:microsoft.com/office/officeart/2005/8/layout/list1"/>
    <dgm:cxn modelId="{BEDD971E-24C8-46CC-9BFA-6AD54C18DB37}" type="presParOf" srcId="{83C0D5F3-B789-4DB5-8D5D-0958C6C62D3A}" destId="{43F5F80D-911F-4180-A155-5C3C14AD3452}" srcOrd="0" destOrd="0" presId="urn:microsoft.com/office/officeart/2005/8/layout/list1"/>
    <dgm:cxn modelId="{DB2EBFCC-BC6C-45E0-BE9F-69EA87375C4D}" type="presParOf" srcId="{43F5F80D-911F-4180-A155-5C3C14AD3452}" destId="{6201BCC1-17B8-409E-9ADD-3288BC80A385}" srcOrd="0" destOrd="0" presId="urn:microsoft.com/office/officeart/2005/8/layout/list1"/>
    <dgm:cxn modelId="{15D178A6-5AF1-4437-812F-CF8604D93BFC}" type="presParOf" srcId="{43F5F80D-911F-4180-A155-5C3C14AD3452}" destId="{324E0A38-8F27-40B1-A27F-175861C150D2}" srcOrd="1" destOrd="0" presId="urn:microsoft.com/office/officeart/2005/8/layout/list1"/>
    <dgm:cxn modelId="{D557A643-5A58-464C-9FE4-9D7DD57FE607}" type="presParOf" srcId="{83C0D5F3-B789-4DB5-8D5D-0958C6C62D3A}" destId="{946C3B80-D6B7-49B9-9041-77C18CC69B3D}" srcOrd="1" destOrd="0" presId="urn:microsoft.com/office/officeart/2005/8/layout/list1"/>
    <dgm:cxn modelId="{C1B85F9F-EB68-4390-97DB-F9CED46B0206}" type="presParOf" srcId="{83C0D5F3-B789-4DB5-8D5D-0958C6C62D3A}" destId="{358FF3AC-D5C0-4F4D-8611-7C00824D2727}" srcOrd="2" destOrd="0" presId="urn:microsoft.com/office/officeart/2005/8/layout/list1"/>
    <dgm:cxn modelId="{39257EA6-DAD2-4F69-B002-1742B0AEF3E7}" type="presParOf" srcId="{83C0D5F3-B789-4DB5-8D5D-0958C6C62D3A}" destId="{C485CE4D-567D-4287-AF49-39A9446C813C}" srcOrd="3" destOrd="0" presId="urn:microsoft.com/office/officeart/2005/8/layout/list1"/>
    <dgm:cxn modelId="{E6889ADA-7F06-4394-8737-A888278A7D39}" type="presParOf" srcId="{83C0D5F3-B789-4DB5-8D5D-0958C6C62D3A}" destId="{5D167D9F-2364-495B-92C0-EE3D56174D16}" srcOrd="4" destOrd="0" presId="urn:microsoft.com/office/officeart/2005/8/layout/list1"/>
    <dgm:cxn modelId="{D5F3577E-B414-4A28-98E6-BC7AA199437B}" type="presParOf" srcId="{5D167D9F-2364-495B-92C0-EE3D56174D16}" destId="{37BF2B53-D774-4C34-BA48-067CE276190D}" srcOrd="0" destOrd="0" presId="urn:microsoft.com/office/officeart/2005/8/layout/list1"/>
    <dgm:cxn modelId="{522C9DCB-A9C9-438A-97CA-C7BF14BCEE0B}" type="presParOf" srcId="{5D167D9F-2364-495B-92C0-EE3D56174D16}" destId="{D6EEC26F-4767-4A1D-BF62-991E98F63CE2}" srcOrd="1" destOrd="0" presId="urn:microsoft.com/office/officeart/2005/8/layout/list1"/>
    <dgm:cxn modelId="{3CAFF715-6C65-4411-93A5-1FF0805B0616}" type="presParOf" srcId="{83C0D5F3-B789-4DB5-8D5D-0958C6C62D3A}" destId="{82976242-D3D8-4122-8333-091C057CE8CA}" srcOrd="5" destOrd="0" presId="urn:microsoft.com/office/officeart/2005/8/layout/list1"/>
    <dgm:cxn modelId="{300B2183-DA21-49EE-892C-4F69EEA6B881}" type="presParOf" srcId="{83C0D5F3-B789-4DB5-8D5D-0958C6C62D3A}" destId="{471CA157-976A-4D76-B7FE-FAAE00B681CE}" srcOrd="6" destOrd="0" presId="urn:microsoft.com/office/officeart/2005/8/layout/list1"/>
    <dgm:cxn modelId="{5220AB5E-8ACC-4DBD-8E6B-2DA3CD9BEADF}" type="presParOf" srcId="{83C0D5F3-B789-4DB5-8D5D-0958C6C62D3A}" destId="{32AC3263-24ED-45C4-BDE2-AB9B1420375E}" srcOrd="7" destOrd="0" presId="urn:microsoft.com/office/officeart/2005/8/layout/list1"/>
    <dgm:cxn modelId="{F1C7FF6E-8289-41EA-965E-2D90ECD28AB3}" type="presParOf" srcId="{83C0D5F3-B789-4DB5-8D5D-0958C6C62D3A}" destId="{CF5D7DD0-A6B8-4CFB-8C2A-9DFD8FAE59B5}" srcOrd="8" destOrd="0" presId="urn:microsoft.com/office/officeart/2005/8/layout/list1"/>
    <dgm:cxn modelId="{8408E799-8E46-47FC-8FC5-39B3E2A1FCF4}" type="presParOf" srcId="{CF5D7DD0-A6B8-4CFB-8C2A-9DFD8FAE59B5}" destId="{BDA68A23-47FE-4E0D-8CA0-85D512D9F1E8}" srcOrd="0" destOrd="0" presId="urn:microsoft.com/office/officeart/2005/8/layout/list1"/>
    <dgm:cxn modelId="{368248F3-94D2-4B92-A1EA-BD89FBDB8661}" type="presParOf" srcId="{CF5D7DD0-A6B8-4CFB-8C2A-9DFD8FAE59B5}" destId="{B9B85A93-C269-474C-80F0-3453D9E3F265}" srcOrd="1" destOrd="0" presId="urn:microsoft.com/office/officeart/2005/8/layout/list1"/>
    <dgm:cxn modelId="{0D49B218-CF89-4662-80A1-88D2B87694A7}" type="presParOf" srcId="{83C0D5F3-B789-4DB5-8D5D-0958C6C62D3A}" destId="{C38AC30E-44DE-4345-90F7-B4FC4B7A54F6}" srcOrd="9" destOrd="0" presId="urn:microsoft.com/office/officeart/2005/8/layout/list1"/>
    <dgm:cxn modelId="{AA18AC93-51EB-41E2-A88A-5FF7CEDEBD78}" type="presParOf" srcId="{83C0D5F3-B789-4DB5-8D5D-0958C6C62D3A}" destId="{6193B41C-E75F-4D40-804C-B5F45FED8ECE}" srcOrd="10" destOrd="0" presId="urn:microsoft.com/office/officeart/2005/8/layout/list1"/>
    <dgm:cxn modelId="{29E2FE25-0237-43DC-8C86-DA7DD3AED2EB}" type="presParOf" srcId="{83C0D5F3-B789-4DB5-8D5D-0958C6C62D3A}" destId="{711F50AA-B432-4A73-AEF5-6DA1123E829A}" srcOrd="11" destOrd="0" presId="urn:microsoft.com/office/officeart/2005/8/layout/list1"/>
    <dgm:cxn modelId="{C377CD07-A4E7-4127-89A1-489E84FB0306}" type="presParOf" srcId="{83C0D5F3-B789-4DB5-8D5D-0958C6C62D3A}" destId="{BDBC1741-3879-403C-AAE5-A77F3711B338}" srcOrd="12" destOrd="0" presId="urn:microsoft.com/office/officeart/2005/8/layout/list1"/>
    <dgm:cxn modelId="{512282C1-D1D0-4A1F-AE85-182496CFB9B9}" type="presParOf" srcId="{BDBC1741-3879-403C-AAE5-A77F3711B338}" destId="{F3BEBE99-FF44-4F84-8734-B4D7D945706F}" srcOrd="0" destOrd="0" presId="urn:microsoft.com/office/officeart/2005/8/layout/list1"/>
    <dgm:cxn modelId="{E70CB2E8-0A1E-43C9-94B1-F9FFE985070E}" type="presParOf" srcId="{BDBC1741-3879-403C-AAE5-A77F3711B338}" destId="{23011221-5C6A-4B74-A27C-EBE08ED76F88}" srcOrd="1" destOrd="0" presId="urn:microsoft.com/office/officeart/2005/8/layout/list1"/>
    <dgm:cxn modelId="{0F185A0D-BA4D-46BF-BC45-C6B54EAF7D31}" type="presParOf" srcId="{83C0D5F3-B789-4DB5-8D5D-0958C6C62D3A}" destId="{3272369A-5468-42D0-A591-712C131DDBF6}" srcOrd="13" destOrd="0" presId="urn:microsoft.com/office/officeart/2005/8/layout/list1"/>
    <dgm:cxn modelId="{73B220F2-EA34-4098-84DA-2E3D1BD622EF}" type="presParOf" srcId="{83C0D5F3-B789-4DB5-8D5D-0958C6C62D3A}" destId="{F5B70FC5-92BB-4730-BC92-73562B86A22B}" srcOrd="14" destOrd="0" presId="urn:microsoft.com/office/officeart/2005/8/layout/list1"/>
    <dgm:cxn modelId="{9816FE54-48FF-4847-8572-EDA5A595CD80}" type="presParOf" srcId="{83C0D5F3-B789-4DB5-8D5D-0958C6C62D3A}" destId="{CD3DE2C9-F878-4243-AE78-88E1BF67E187}" srcOrd="15" destOrd="0" presId="urn:microsoft.com/office/officeart/2005/8/layout/list1"/>
    <dgm:cxn modelId="{6B60BBD0-C9CA-4835-B6C8-1D124D545A68}" type="presParOf" srcId="{83C0D5F3-B789-4DB5-8D5D-0958C6C62D3A}" destId="{C0301CB4-8BB6-4A78-AEAF-D1950AF46576}" srcOrd="16" destOrd="0" presId="urn:microsoft.com/office/officeart/2005/8/layout/list1"/>
    <dgm:cxn modelId="{60799A1B-986E-45B0-BA1E-89251C045FC8}" type="presParOf" srcId="{C0301CB4-8BB6-4A78-AEAF-D1950AF46576}" destId="{1B951DBC-EC6B-42E9-B303-48A6E10CEC9A}" srcOrd="0" destOrd="0" presId="urn:microsoft.com/office/officeart/2005/8/layout/list1"/>
    <dgm:cxn modelId="{82B51CB1-98F8-42A7-8B94-3B12BB2EFB9A}" type="presParOf" srcId="{C0301CB4-8BB6-4A78-AEAF-D1950AF46576}" destId="{8DF34743-1656-4477-B49D-2F6B2737E9F0}" srcOrd="1" destOrd="0" presId="urn:microsoft.com/office/officeart/2005/8/layout/list1"/>
    <dgm:cxn modelId="{6F566FBE-6E4D-4E48-89C5-F193888A1C04}" type="presParOf" srcId="{83C0D5F3-B789-4DB5-8D5D-0958C6C62D3A}" destId="{A1262043-3412-48DC-B2C5-3A333940C15F}" srcOrd="17" destOrd="0" presId="urn:microsoft.com/office/officeart/2005/8/layout/list1"/>
    <dgm:cxn modelId="{A2F5C73F-0275-41F0-B60C-A28BFF073848}" type="presParOf" srcId="{83C0D5F3-B789-4DB5-8D5D-0958C6C62D3A}" destId="{9B432B18-1A27-4AF5-AA47-C19F4B409B79}" srcOrd="18" destOrd="0" presId="urn:microsoft.com/office/officeart/2005/8/layout/list1"/>
    <dgm:cxn modelId="{31D2C2A4-A294-4D24-B619-0CA9CBBC4C7F}" type="presParOf" srcId="{83C0D5F3-B789-4DB5-8D5D-0958C6C62D3A}" destId="{D3DF9691-EEB4-4A6E-B57E-82876260D37A}" srcOrd="19" destOrd="0" presId="urn:microsoft.com/office/officeart/2005/8/layout/list1"/>
    <dgm:cxn modelId="{7403B4BC-C17E-449E-A77C-A50F21D2A706}" type="presParOf" srcId="{83C0D5F3-B789-4DB5-8D5D-0958C6C62D3A}" destId="{24D76A76-33F0-472A-B33D-A7696965D62E}" srcOrd="20" destOrd="0" presId="urn:microsoft.com/office/officeart/2005/8/layout/list1"/>
    <dgm:cxn modelId="{9820AA44-DD81-4E8E-969E-04A2E71DE4FC}" type="presParOf" srcId="{24D76A76-33F0-472A-B33D-A7696965D62E}" destId="{E4439A84-AF09-48E7-9E59-841407B86BA6}" srcOrd="0" destOrd="0" presId="urn:microsoft.com/office/officeart/2005/8/layout/list1"/>
    <dgm:cxn modelId="{A1F75ECC-AAFF-4FD3-8ACC-1CF49A2363D3}" type="presParOf" srcId="{24D76A76-33F0-472A-B33D-A7696965D62E}" destId="{A5260584-04EB-456D-BBDE-33D20B323058}" srcOrd="1" destOrd="0" presId="urn:microsoft.com/office/officeart/2005/8/layout/list1"/>
    <dgm:cxn modelId="{E932DDF5-7446-4069-8861-3FD1DD870FB3}" type="presParOf" srcId="{83C0D5F3-B789-4DB5-8D5D-0958C6C62D3A}" destId="{2A8A9DE3-2CF5-4489-AA1A-4CDF9FA70074}" srcOrd="21" destOrd="0" presId="urn:microsoft.com/office/officeart/2005/8/layout/list1"/>
    <dgm:cxn modelId="{7FC56E3C-DC05-4501-B662-109D084B7865}" type="presParOf" srcId="{83C0D5F3-B789-4DB5-8D5D-0958C6C62D3A}" destId="{F5C6485D-12A0-4277-A575-9E517D949EF7}" srcOrd="22" destOrd="0" presId="urn:microsoft.com/office/officeart/2005/8/layout/list1"/>
    <dgm:cxn modelId="{697932B0-0D8E-4089-8DDA-971AE3F004E4}" type="presParOf" srcId="{83C0D5F3-B789-4DB5-8D5D-0958C6C62D3A}" destId="{25B68B25-7538-41F5-8D84-A651A7476252}" srcOrd="23" destOrd="0" presId="urn:microsoft.com/office/officeart/2005/8/layout/list1"/>
    <dgm:cxn modelId="{1C4440C8-85D1-4082-8AA3-66181C7E747C}" type="presParOf" srcId="{83C0D5F3-B789-4DB5-8D5D-0958C6C62D3A}" destId="{91B3ABFD-157B-40D5-8D16-7F8518CAB189}" srcOrd="24" destOrd="0" presId="urn:microsoft.com/office/officeart/2005/8/layout/list1"/>
    <dgm:cxn modelId="{4C54F229-E26C-439A-9AA1-40BC267CBA85}" type="presParOf" srcId="{91B3ABFD-157B-40D5-8D16-7F8518CAB189}" destId="{6859369E-AD3F-46AC-BADC-6D6F9FD8512C}" srcOrd="0" destOrd="0" presId="urn:microsoft.com/office/officeart/2005/8/layout/list1"/>
    <dgm:cxn modelId="{AFB7F510-4304-4522-AE1B-08744C261972}" type="presParOf" srcId="{91B3ABFD-157B-40D5-8D16-7F8518CAB189}" destId="{9B0B6F67-4292-46C4-B889-1B3295160B0C}" srcOrd="1" destOrd="0" presId="urn:microsoft.com/office/officeart/2005/8/layout/list1"/>
    <dgm:cxn modelId="{259CDEC8-D420-4A16-9D2B-81D72634BFFA}" type="presParOf" srcId="{83C0D5F3-B789-4DB5-8D5D-0958C6C62D3A}" destId="{6BA4E445-1E38-4185-A95C-7DFD5F453F1A}" srcOrd="25" destOrd="0" presId="urn:microsoft.com/office/officeart/2005/8/layout/list1"/>
    <dgm:cxn modelId="{69C51BA9-C854-4D0D-8627-3C6CA9D6E040}" type="presParOf" srcId="{83C0D5F3-B789-4DB5-8D5D-0958C6C62D3A}" destId="{68970B45-8FCD-4E1D-B8EE-A2218DBA93E4}" srcOrd="26" destOrd="0" presId="urn:microsoft.com/office/officeart/2005/8/layout/list1"/>
    <dgm:cxn modelId="{FFD0D46A-3C02-455D-BDA8-10232546F65E}" type="presParOf" srcId="{83C0D5F3-B789-4DB5-8D5D-0958C6C62D3A}" destId="{4B7318F9-13C0-43F6-A86E-1BD43C55CB57}" srcOrd="27" destOrd="0" presId="urn:microsoft.com/office/officeart/2005/8/layout/list1"/>
    <dgm:cxn modelId="{F559191C-E439-48BC-88A0-CA7BF96FAE7B}" type="presParOf" srcId="{83C0D5F3-B789-4DB5-8D5D-0958C6C62D3A}" destId="{B753C764-B54D-4EA9-BAB6-5C619410F31E}" srcOrd="28" destOrd="0" presId="urn:microsoft.com/office/officeart/2005/8/layout/list1"/>
    <dgm:cxn modelId="{5BE9CF61-4035-476E-949F-D4FF45EA4BD9}" type="presParOf" srcId="{B753C764-B54D-4EA9-BAB6-5C619410F31E}" destId="{CDDD010D-05A2-4F5C-B058-737F07609BB5}" srcOrd="0" destOrd="0" presId="urn:microsoft.com/office/officeart/2005/8/layout/list1"/>
    <dgm:cxn modelId="{402E295E-2C24-4624-92AF-A9A8E285F684}" type="presParOf" srcId="{B753C764-B54D-4EA9-BAB6-5C619410F31E}" destId="{5B1A8832-8556-4B94-ABC8-5214C55EE258}" srcOrd="1" destOrd="0" presId="urn:microsoft.com/office/officeart/2005/8/layout/list1"/>
    <dgm:cxn modelId="{7BB4D7E9-FC37-49EC-A583-003BF28F5E45}" type="presParOf" srcId="{83C0D5F3-B789-4DB5-8D5D-0958C6C62D3A}" destId="{71D819ED-4DD5-4BE6-A881-66059FA192D5}" srcOrd="29" destOrd="0" presId="urn:microsoft.com/office/officeart/2005/8/layout/list1"/>
    <dgm:cxn modelId="{87EC4753-83BD-4CE5-B170-D931B2F3E28D}" type="presParOf" srcId="{83C0D5F3-B789-4DB5-8D5D-0958C6C62D3A}" destId="{9F86E294-6E08-4906-AB3C-AB47BE47B59F}" srcOrd="30" destOrd="0" presId="urn:microsoft.com/office/officeart/2005/8/layout/list1"/>
    <dgm:cxn modelId="{15829778-8927-43FF-8621-86F1D6425E8A}" type="presParOf" srcId="{83C0D5F3-B789-4DB5-8D5D-0958C6C62D3A}" destId="{1AC410CD-C574-432D-B90F-3D808C7B83B6}" srcOrd="31" destOrd="0" presId="urn:microsoft.com/office/officeart/2005/8/layout/list1"/>
    <dgm:cxn modelId="{9307C93A-0E0D-4766-86C0-4E4703765770}" type="presParOf" srcId="{83C0D5F3-B789-4DB5-8D5D-0958C6C62D3A}" destId="{AAAB5B32-F11D-4196-A966-36394AE6CADD}" srcOrd="32" destOrd="0" presId="urn:microsoft.com/office/officeart/2005/8/layout/list1"/>
    <dgm:cxn modelId="{9212859F-E77F-48AB-999B-7BED21F94AEB}" type="presParOf" srcId="{AAAB5B32-F11D-4196-A966-36394AE6CADD}" destId="{24EE3CBB-3F78-4A6F-A328-202003ED868C}" srcOrd="0" destOrd="0" presId="urn:microsoft.com/office/officeart/2005/8/layout/list1"/>
    <dgm:cxn modelId="{79606030-0E33-4C64-B89F-97A27BD20A87}" type="presParOf" srcId="{AAAB5B32-F11D-4196-A966-36394AE6CADD}" destId="{DB40348E-33A9-4111-9505-E394F7FAA889}" srcOrd="1" destOrd="0" presId="urn:microsoft.com/office/officeart/2005/8/layout/list1"/>
    <dgm:cxn modelId="{525D69EB-E85F-42CA-BC4D-CAB73C1430CA}" type="presParOf" srcId="{83C0D5F3-B789-4DB5-8D5D-0958C6C62D3A}" destId="{64E0896E-5BC2-4AE1-A621-32427C94FB78}" srcOrd="33" destOrd="0" presId="urn:microsoft.com/office/officeart/2005/8/layout/list1"/>
    <dgm:cxn modelId="{BB8280C0-886B-4879-BC50-13142606AD34}" type="presParOf" srcId="{83C0D5F3-B789-4DB5-8D5D-0958C6C62D3A}" destId="{1EA781FF-C09E-4394-B33E-08CDD0C27EE8}" srcOrd="34" destOrd="0" presId="urn:microsoft.com/office/officeart/2005/8/layout/list1"/>
    <dgm:cxn modelId="{33D4D274-2C4C-42B6-8B6A-4B6117E08ACF}" type="presParOf" srcId="{83C0D5F3-B789-4DB5-8D5D-0958C6C62D3A}" destId="{6C56622D-9B99-4E85-A57B-58C7CFA13861}" srcOrd="35" destOrd="0" presId="urn:microsoft.com/office/officeart/2005/8/layout/list1"/>
    <dgm:cxn modelId="{426205E8-BF18-43B1-A797-72DF79D11F2B}" type="presParOf" srcId="{83C0D5F3-B789-4DB5-8D5D-0958C6C62D3A}" destId="{48B75DAC-844A-4A91-AE10-76530355ED5A}" srcOrd="36" destOrd="0" presId="urn:microsoft.com/office/officeart/2005/8/layout/list1"/>
    <dgm:cxn modelId="{EEAD1A7A-B86B-4A2E-9329-76D6E9D7BAB4}" type="presParOf" srcId="{48B75DAC-844A-4A91-AE10-76530355ED5A}" destId="{6018899E-D75A-49AC-87C8-B08793ECEE77}" srcOrd="0" destOrd="0" presId="urn:microsoft.com/office/officeart/2005/8/layout/list1"/>
    <dgm:cxn modelId="{A060B5AC-EDA9-44F3-9CF5-89306438340B}" type="presParOf" srcId="{48B75DAC-844A-4A91-AE10-76530355ED5A}" destId="{53DF0FDF-06DD-446C-8EE2-95973F22562B}" srcOrd="1" destOrd="0" presId="urn:microsoft.com/office/officeart/2005/8/layout/list1"/>
    <dgm:cxn modelId="{E2D7B3B0-EF84-4E64-80E9-DFEE0127D46F}" type="presParOf" srcId="{83C0D5F3-B789-4DB5-8D5D-0958C6C62D3A}" destId="{25A4C589-5D4D-42A2-8695-FF487953A32E}" srcOrd="37" destOrd="0" presId="urn:microsoft.com/office/officeart/2005/8/layout/list1"/>
    <dgm:cxn modelId="{FA97B197-E69C-42CD-A776-2C539B08CA48}" type="presParOf" srcId="{83C0D5F3-B789-4DB5-8D5D-0958C6C62D3A}" destId="{4685553E-DCF5-43C4-B8CD-FB3322193D97}" srcOrd="38" destOrd="0" presId="urn:microsoft.com/office/officeart/2005/8/layout/lis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02A9217-6CFA-40E5-82B6-E426ABA93954}" type="datetimeFigureOut">
              <a:rPr lang="ru-RU" smtClean="0"/>
              <a:pPr/>
              <a:t>03.03.2016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651DF1D-95FB-440A-9500-776851F7FF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A9217-6CFA-40E5-82B6-E426ABA93954}" type="datetimeFigureOut">
              <a:rPr lang="ru-RU" smtClean="0"/>
              <a:pPr/>
              <a:t>03.03.2016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1DF1D-95FB-440A-9500-776851F7FF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02A9217-6CFA-40E5-82B6-E426ABA93954}" type="datetimeFigureOut">
              <a:rPr lang="ru-RU" smtClean="0"/>
              <a:pPr/>
              <a:t>03.03.2016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651DF1D-95FB-440A-9500-776851F7FF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A9217-6CFA-40E5-82B6-E426ABA93954}" type="datetimeFigureOut">
              <a:rPr lang="ru-RU" smtClean="0"/>
              <a:pPr/>
              <a:t>03.03.2016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651DF1D-95FB-440A-9500-776851F7FF2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A9217-6CFA-40E5-82B6-E426ABA93954}" type="datetimeFigureOut">
              <a:rPr lang="ru-RU" smtClean="0"/>
              <a:pPr/>
              <a:t>03.03.2016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651DF1D-95FB-440A-9500-776851F7FF2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02A9217-6CFA-40E5-82B6-E426ABA93954}" type="datetimeFigureOut">
              <a:rPr lang="ru-RU" smtClean="0"/>
              <a:pPr/>
              <a:t>03.03.2016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651DF1D-95FB-440A-9500-776851F7FF2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02A9217-6CFA-40E5-82B6-E426ABA93954}" type="datetimeFigureOut">
              <a:rPr lang="ru-RU" smtClean="0"/>
              <a:pPr/>
              <a:t>03.03.2016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651DF1D-95FB-440A-9500-776851F7FF2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A9217-6CFA-40E5-82B6-E426ABA93954}" type="datetimeFigureOut">
              <a:rPr lang="ru-RU" smtClean="0"/>
              <a:pPr/>
              <a:t>03.03.2016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651DF1D-95FB-440A-9500-776851F7FF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A9217-6CFA-40E5-82B6-E426ABA93954}" type="datetimeFigureOut">
              <a:rPr lang="ru-RU" smtClean="0"/>
              <a:pPr/>
              <a:t>03.03.2016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651DF1D-95FB-440A-9500-776851F7FF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A9217-6CFA-40E5-82B6-E426ABA93954}" type="datetimeFigureOut">
              <a:rPr lang="ru-RU" smtClean="0"/>
              <a:pPr/>
              <a:t>03.03.2016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651DF1D-95FB-440A-9500-776851F7FF2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02A9217-6CFA-40E5-82B6-E426ABA93954}" type="datetimeFigureOut">
              <a:rPr lang="ru-RU" smtClean="0"/>
              <a:pPr/>
              <a:t>03.03.2016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651DF1D-95FB-440A-9500-776851F7FF2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02A9217-6CFA-40E5-82B6-E426ABA93954}" type="datetimeFigureOut">
              <a:rPr lang="ru-RU" smtClean="0"/>
              <a:pPr/>
              <a:t>03.03.2016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651DF1D-95FB-440A-9500-776851F7FF2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dirty="0" smtClean="0"/>
              <a:t>2015 год</a:t>
            </a: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500166" y="0"/>
            <a:ext cx="7143800" cy="1857364"/>
          </a:xfrm>
          <a:prstGeom prst="rect">
            <a:avLst/>
          </a:prstGeom>
        </p:spPr>
        <p:txBody>
          <a:bodyPr vert="horz" anchor="b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Отчет деятельности </a:t>
            </a:r>
            <a:br>
              <a:rPr kumimoji="0" lang="ru-RU" sz="44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44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ТСЖ «НАШ ДОМ НА КОРОЛЕНКО 28»</a:t>
            </a:r>
            <a:endParaRPr kumimoji="0" lang="ru-RU" sz="4400" b="0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Объект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4348" y="2000240"/>
            <a:ext cx="7920880" cy="356355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85720" y="1714488"/>
          <a:ext cx="8572560" cy="48361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459"/>
                <a:gridCol w="2571212"/>
                <a:gridCol w="2427627"/>
                <a:gridCol w="3186262"/>
              </a:tblGrid>
              <a:tr h="911634"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Годовая плановая стоимость работ услуг (</a:t>
                      </a:r>
                      <a:r>
                        <a:rPr lang="ru-RU" dirty="0" err="1" smtClean="0"/>
                        <a:t>руб</a:t>
                      </a:r>
                      <a:r>
                        <a:rPr lang="ru-RU" dirty="0" smtClean="0"/>
                        <a:t>).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Годовая фактическая стоимость работ услуг (руб.) 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812800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Тех. обслуживание жилищного фонда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1 426 935.60  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1 396 108,23 руб. </a:t>
                      </a:r>
                      <a:endParaRPr lang="ru-RU" dirty="0"/>
                    </a:p>
                  </a:txBody>
                  <a:tcPr/>
                </a:tc>
              </a:tr>
              <a:tr h="812800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Тех. обслуживание электрооборудования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aseline="0" dirty="0" smtClean="0"/>
                        <a:t> 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185 102.16 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1894 183,15  руб. </a:t>
                      </a:r>
                      <a:endParaRPr lang="ru-RU" dirty="0"/>
                    </a:p>
                  </a:txBody>
                  <a:tcPr/>
                </a:tc>
              </a:tr>
              <a:tr h="364653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Уборка двора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206 301.00  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205 364,55 руб. </a:t>
                      </a:r>
                      <a:endParaRPr lang="ru-RU" dirty="0"/>
                    </a:p>
                  </a:txBody>
                  <a:tcPr/>
                </a:tc>
              </a:tr>
              <a:tr h="812800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Уборка мест общего пользования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250 337.04 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249 568,92 руб.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  <a:tr h="1117601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Сумма произведенного</a:t>
                      </a:r>
                      <a:r>
                        <a:rPr lang="ru-RU" baseline="0" dirty="0" smtClean="0"/>
                        <a:t> перерасчета по качеству работ услуг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руб.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00034" y="1571613"/>
          <a:ext cx="8358246" cy="49547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772"/>
                <a:gridCol w="2506931"/>
                <a:gridCol w="2366937"/>
                <a:gridCol w="3106606"/>
              </a:tblGrid>
              <a:tr h="1169197"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Начислено потребителям по коммунальным услугам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Оплачено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потребителям по коммунальным услугам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/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652583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Водоотведение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464 675,42  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454 489,81 руб. </a:t>
                      </a:r>
                      <a:endParaRPr lang="ru-RU" dirty="0"/>
                    </a:p>
                  </a:txBody>
                  <a:tcPr/>
                </a:tc>
              </a:tr>
              <a:tr h="652583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ГВС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620 928,76 </a:t>
                      </a:r>
                      <a:r>
                        <a:rPr kumimoji="0" lang="ru-RU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601 445,29  руб. </a:t>
                      </a:r>
                      <a:endParaRPr lang="ru-RU" dirty="0"/>
                    </a:p>
                  </a:txBody>
                  <a:tcPr/>
                </a:tc>
              </a:tr>
              <a:tr h="359753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Отопление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4 135 141,65  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4 031</a:t>
                      </a:r>
                      <a:r>
                        <a:rPr lang="ru-RU" baseline="0" dirty="0" smtClean="0"/>
                        <a:t> 567,93 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652583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ХВС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457 697,62 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451 701,32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руб.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  <a:tr h="545219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Электроснабжение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148 702,18 </a:t>
                      </a:r>
                      <a:r>
                        <a:rPr lang="ru-RU" baseline="0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161 307,74 руб. </a:t>
                      </a:r>
                      <a:endParaRPr lang="ru-RU" dirty="0"/>
                    </a:p>
                  </a:txBody>
                  <a:tcPr/>
                </a:tc>
              </a:tr>
              <a:tr h="897302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Газ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273 503,54 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265 638,92 руб.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928662" y="1857364"/>
          <a:ext cx="7643866" cy="44235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9855"/>
                <a:gridCol w="3648887"/>
                <a:gridCol w="3445124"/>
              </a:tblGrid>
              <a:tr h="840834"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Задолженность потребителей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17393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Водоотведение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75 430,40  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617393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ГВС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102 960,14 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299972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Отопление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639 337,34  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617393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ХВС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68 314,51 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515818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Электроснабжение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7 776,79 </a:t>
                      </a:r>
                      <a:r>
                        <a:rPr lang="ru-RU" baseline="0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848915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Газ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44 880,36  руб.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00034" y="1643050"/>
          <a:ext cx="8429684" cy="50221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1"/>
                <a:gridCol w="2528358"/>
                <a:gridCol w="2387167"/>
                <a:gridCol w="3133158"/>
              </a:tblGrid>
              <a:tr h="1172290"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Общий объем потребления (</a:t>
                      </a:r>
                      <a:r>
                        <a:rPr lang="ru-RU" dirty="0" err="1" smtClean="0"/>
                        <a:t>нат</a:t>
                      </a:r>
                      <a:r>
                        <a:rPr lang="ru-RU" dirty="0" smtClean="0"/>
                        <a:t>. </a:t>
                      </a:r>
                      <a:r>
                        <a:rPr lang="ru-RU" dirty="0" err="1" smtClean="0"/>
                        <a:t>выр</a:t>
                      </a:r>
                      <a:r>
                        <a:rPr lang="ru-RU" dirty="0" smtClean="0"/>
                        <a:t>)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Общий объем потребления (руб.)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/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742389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Водоотведение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20 914,93  </a:t>
                      </a:r>
                      <a:r>
                        <a:rPr lang="ru-RU" dirty="0" smtClean="0"/>
                        <a:t>м3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570 307,55 руб. </a:t>
                      </a:r>
                      <a:endParaRPr lang="ru-RU" dirty="0"/>
                    </a:p>
                  </a:txBody>
                  <a:tcPr/>
                </a:tc>
              </a:tr>
              <a:tr h="742389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ГВС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8 790,82 </a:t>
                      </a:r>
                      <a:r>
                        <a:rPr lang="ru-RU" dirty="0" smtClean="0"/>
                        <a:t>м3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873</a:t>
                      </a:r>
                      <a:r>
                        <a:rPr lang="ru-RU" baseline="0" dirty="0" smtClean="0"/>
                        <a:t> 674,74 </a:t>
                      </a:r>
                      <a:r>
                        <a:rPr lang="ru-RU" dirty="0" smtClean="0"/>
                        <a:t> руб. </a:t>
                      </a:r>
                      <a:endParaRPr lang="ru-RU" dirty="0"/>
                    </a:p>
                  </a:txBody>
                  <a:tcPr/>
                </a:tc>
              </a:tr>
              <a:tr h="360705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Отопление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2 109,13  </a:t>
                      </a:r>
                      <a:r>
                        <a:rPr lang="ru-RU" dirty="0" err="1" smtClean="0"/>
                        <a:t>гкал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3 197 618,85 руб. </a:t>
                      </a:r>
                      <a:endParaRPr lang="ru-RU" dirty="0"/>
                    </a:p>
                  </a:txBody>
                  <a:tcPr/>
                </a:tc>
              </a:tr>
              <a:tr h="742389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ХВС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12 858,72  м3</a:t>
                      </a:r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529 773,02 руб.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  <a:tr h="620250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Электроснабжение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12 457,00 </a:t>
                      </a:r>
                      <a:r>
                        <a:rPr lang="ru-RU" dirty="0" err="1" smtClean="0"/>
                        <a:t>квт.ч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33 678,88 руб. </a:t>
                      </a:r>
                      <a:endParaRPr lang="ru-RU" dirty="0"/>
                    </a:p>
                  </a:txBody>
                  <a:tcPr/>
                </a:tc>
              </a:tr>
              <a:tr h="620250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Газ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38 764,88 м3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309 819,06 руб.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85720" y="1475480"/>
          <a:ext cx="8572560" cy="51682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458"/>
                <a:gridCol w="2571211"/>
                <a:gridCol w="2427628"/>
                <a:gridCol w="3186263"/>
              </a:tblGrid>
              <a:tr h="1211573"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Оплачено поставщику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Задолженность перед поставщиком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/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767266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Водоотведение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448 500,00 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602 353,74 руб. </a:t>
                      </a:r>
                      <a:endParaRPr lang="ru-RU" dirty="0"/>
                    </a:p>
                  </a:txBody>
                  <a:tcPr/>
                </a:tc>
              </a:tr>
              <a:tr h="767266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ГВС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1 181</a:t>
                      </a:r>
                      <a:r>
                        <a:rPr lang="ru-RU" baseline="0" dirty="0" smtClean="0"/>
                        <a:t> 148,84 </a:t>
                      </a:r>
                      <a:r>
                        <a:rPr lang="ru-RU" dirty="0" smtClean="0"/>
                        <a:t> 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359 492,63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372792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Отопление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3 076 397,10 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734 578,26  руб. </a:t>
                      </a:r>
                      <a:endParaRPr lang="ru-RU" dirty="0"/>
                    </a:p>
                  </a:txBody>
                  <a:tcPr/>
                </a:tc>
              </a:tr>
              <a:tr h="767266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ХВС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370 500,00 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 015 855,12 руб.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  <a:tr h="641034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Электроснабжение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33 678,88 </a:t>
                      </a:r>
                      <a:r>
                        <a:rPr lang="ru-RU" baseline="0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59 155,69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641034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Газ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221 500,00 руб.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154 749,01 руб.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71472" y="1785926"/>
          <a:ext cx="8143932" cy="47863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2933"/>
                <a:gridCol w="4046355"/>
                <a:gridCol w="2714644"/>
              </a:tblGrid>
              <a:tr h="999100">
                <a:tc gridSpan="3">
                  <a:txBody>
                    <a:bodyPr/>
                    <a:lstStyle/>
                    <a:p>
                      <a:pPr algn="ctr"/>
                      <a:r>
                        <a:rPr lang="ru-RU" sz="2600" dirty="0" smtClean="0"/>
                        <a:t>Общая информация по предоставленным КУ</a:t>
                      </a:r>
                      <a:endParaRPr lang="ru-RU" sz="2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68286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Авансовые платежи потребителей на начало периода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179462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Задолженность</a:t>
                      </a:r>
                      <a:r>
                        <a:rPr lang="ru-RU" baseline="0" dirty="0" smtClean="0"/>
                        <a:t> потребителей на начало периода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804  201,38 руб.</a:t>
                      </a:r>
                      <a:endParaRPr lang="ru-RU" dirty="0"/>
                    </a:p>
                  </a:txBody>
                  <a:tcPr/>
                </a:tc>
              </a:tr>
              <a:tr h="1071214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Авансовые платежи потребителей</a:t>
                      </a:r>
                      <a:r>
                        <a:rPr lang="ru-RU" baseline="0" dirty="0" smtClean="0"/>
                        <a:t> на конец периода</a:t>
                      </a:r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68286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Задолженность потребителей на конец периода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938 699,54 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Оглавление </a:t>
            </a:r>
            <a:endParaRPr lang="ru-RU" dirty="0"/>
          </a:p>
        </p:txBody>
      </p:sp>
      <p:graphicFrame>
        <p:nvGraphicFramePr>
          <p:cNvPr id="5" name="Схема 4"/>
          <p:cNvGraphicFramePr/>
          <p:nvPr/>
        </p:nvGraphicFramePr>
        <p:xfrm>
          <a:off x="1000100" y="2786058"/>
          <a:ext cx="8001056" cy="3786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деятельности службы АДС за 2015 год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1564243"/>
            <a:ext cx="835824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В период с 01 января 2015 по 31 декабря 2015 г. </a:t>
            </a:r>
          </a:p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В адрес УК «Альтаир» поступило следующее количество заявок от жильцов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МКД Короленко 28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514350" indent="-514350">
              <a:buAutoNum type="arabicParenR"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Сантехнические – 289</a:t>
            </a:r>
          </a:p>
          <a:p>
            <a:pPr marL="514350" indent="-514350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1.1. внутриквартирные– 212</a:t>
            </a:r>
          </a:p>
          <a:p>
            <a:pPr marL="514350" indent="-514350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1.2. внутриквартирные платные – 11 </a:t>
            </a:r>
          </a:p>
          <a:p>
            <a:pPr marL="514350" indent="-514350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1.3.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общедомовые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– 59</a:t>
            </a:r>
          </a:p>
          <a:p>
            <a:pPr marL="514350" indent="-514350"/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2) Электротехнические – 87</a:t>
            </a:r>
          </a:p>
          <a:p>
            <a:pPr marL="514350" indent="-514350"/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3) Плотнические работы – 42</a:t>
            </a:r>
          </a:p>
          <a:p>
            <a:pPr marL="514350" indent="-514350"/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4) Содержание дворовой территории – 8</a:t>
            </a:r>
          </a:p>
          <a:p>
            <a:pPr marL="514350" indent="-514350"/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5) Уборка лестничных клеток – 10</a:t>
            </a:r>
          </a:p>
          <a:p>
            <a:pPr marL="514350" indent="-514350"/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6) Благоустройство территории – 1</a:t>
            </a:r>
            <a:endParaRPr lang="ru-RU" sz="2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деятельности службы АДС за 2015 год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214282" y="1500174"/>
          <a:ext cx="8929718" cy="49292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153400" cy="990600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/>
              <a:t>Сравнительный анализ по поступившим заявкам в период с января по декабрь 2015 г. </a:t>
            </a:r>
            <a:endParaRPr lang="ru-RU" sz="3200" dirty="0"/>
          </a:p>
        </p:txBody>
      </p:sp>
      <p:graphicFrame>
        <p:nvGraphicFramePr>
          <p:cNvPr id="4" name="Содержимое 3"/>
          <p:cNvGraphicFramePr>
            <a:graphicFrameLocks/>
          </p:cNvGraphicFramePr>
          <p:nvPr/>
        </p:nvGraphicFramePr>
        <p:xfrm>
          <a:off x="0" y="1643051"/>
          <a:ext cx="8858280" cy="5000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dirty="0" smtClean="0"/>
              <a:t>Сравнительный анализ по поступившим заявкам 2013- 2014 - 2015 гг. </a:t>
            </a:r>
            <a:endParaRPr lang="ru-RU" sz="3200" dirty="0"/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500034" y="1357298"/>
          <a:ext cx="8286808" cy="4714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000" b="1" dirty="0" smtClean="0"/>
              <a:t>Отчет деятельности по благоустройству и </a:t>
            </a:r>
            <a:br>
              <a:rPr lang="ru-RU" sz="3000" b="1" dirty="0" smtClean="0"/>
            </a:br>
            <a:r>
              <a:rPr lang="ru-RU" sz="3000" b="1" dirty="0" smtClean="0"/>
              <a:t>сан. очистке </a:t>
            </a:r>
            <a:endParaRPr lang="ru-RU" sz="3000" dirty="0"/>
          </a:p>
        </p:txBody>
      </p:sp>
      <p:graphicFrame>
        <p:nvGraphicFramePr>
          <p:cNvPr id="3" name="Схема 2"/>
          <p:cNvGraphicFramePr/>
          <p:nvPr/>
        </p:nvGraphicFramePr>
        <p:xfrm>
          <a:off x="357158" y="1571612"/>
          <a:ext cx="8786842" cy="5286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71472" y="1714488"/>
          <a:ext cx="8286842" cy="48222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7201"/>
                <a:gridCol w="4117360"/>
                <a:gridCol w="2762281"/>
              </a:tblGrid>
              <a:tr h="1028388">
                <a:tc gridSpan="3">
                  <a:txBody>
                    <a:bodyPr/>
                    <a:lstStyle/>
                    <a:p>
                      <a:pPr algn="ctr"/>
                      <a:r>
                        <a:rPr lang="ru-RU" sz="2600" dirty="0" smtClean="0"/>
                        <a:t>Общая</a:t>
                      </a:r>
                      <a:r>
                        <a:rPr lang="ru-RU" sz="2600" baseline="0" dirty="0" smtClean="0"/>
                        <a:t> информация о начислении за услуги (работы) по содержанию и текущему ремонту </a:t>
                      </a:r>
                      <a:endParaRPr lang="ru-RU" sz="2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19872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ВСЕГО: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2 391 519,09 </a:t>
                      </a:r>
                      <a:r>
                        <a:rPr lang="ru-RU" baseline="0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719872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т.ч. За содержание дома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995 410,86  руб.</a:t>
                      </a:r>
                      <a:endParaRPr lang="ru-RU" dirty="0"/>
                    </a:p>
                  </a:txBody>
                  <a:tcPr/>
                </a:tc>
              </a:tr>
              <a:tr h="719872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т.ч. За текущий ремонт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1 396 108,23 </a:t>
                      </a:r>
                      <a:r>
                        <a:rPr lang="ru-RU" baseline="0" dirty="0" err="1" smtClean="0"/>
                        <a:t>уб</a:t>
                      </a:r>
                      <a:r>
                        <a:rPr lang="ru-RU" baseline="0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719872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т.ч. За управление домом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руб. </a:t>
                      </a:r>
                      <a:endParaRPr lang="ru-RU" dirty="0"/>
                    </a:p>
                  </a:txBody>
                  <a:tcPr/>
                </a:tc>
              </a:tr>
              <a:tr h="735595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Задолженность потребителей на начало периода по содержанию и текущему ремонту ОИ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292 366,38 руб.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00034" y="1714488"/>
          <a:ext cx="8429684" cy="47146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1457"/>
                <a:gridCol w="4188332"/>
                <a:gridCol w="2809895"/>
              </a:tblGrid>
              <a:tr h="703135">
                <a:tc gridSpan="3">
                  <a:txBody>
                    <a:bodyPr/>
                    <a:lstStyle/>
                    <a:p>
                      <a:pPr algn="ctr"/>
                      <a:r>
                        <a:rPr lang="ru-RU" sz="2600" dirty="0" smtClean="0"/>
                        <a:t>Получено денежных средств</a:t>
                      </a:r>
                      <a:r>
                        <a:rPr lang="ru-RU" sz="2600" baseline="0" dirty="0" smtClean="0"/>
                        <a:t> от собственников </a:t>
                      </a:r>
                      <a:endParaRPr lang="ru-RU" sz="2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42201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ВСЕГО: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2 237 755,53 </a:t>
                      </a:r>
                      <a:r>
                        <a:rPr lang="ru-RU" baseline="0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830479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В.т.ч. Денежных средств от собственников / нанимателей помещений (</a:t>
                      </a:r>
                      <a:r>
                        <a:rPr lang="ru-RU" dirty="0" err="1" smtClean="0"/>
                        <a:t>руб</a:t>
                      </a:r>
                      <a:r>
                        <a:rPr lang="ru-RU" dirty="0" smtClean="0"/>
                        <a:t>)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2 337 755,53 руб.</a:t>
                      </a:r>
                      <a:endParaRPr lang="ru-RU" dirty="0"/>
                    </a:p>
                  </a:txBody>
                  <a:tcPr/>
                </a:tc>
              </a:tr>
              <a:tr h="830479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В.т.ч. Целевых взносов от собственников / нанимателей помещений (</a:t>
                      </a:r>
                      <a:r>
                        <a:rPr lang="ru-RU" dirty="0" err="1" smtClean="0"/>
                        <a:t>руб</a:t>
                      </a:r>
                      <a:r>
                        <a:rPr lang="ru-RU" dirty="0" smtClean="0"/>
                        <a:t>)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</a:t>
                      </a:r>
                      <a:r>
                        <a:rPr lang="ru-RU" baseline="0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542201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В.т.ч.</a:t>
                      </a:r>
                      <a:r>
                        <a:rPr lang="ru-RU" baseline="0" dirty="0" smtClean="0"/>
                        <a:t> субсидий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руб. </a:t>
                      </a:r>
                      <a:endParaRPr lang="ru-RU" dirty="0"/>
                    </a:p>
                  </a:txBody>
                  <a:tcPr/>
                </a:tc>
              </a:tr>
              <a:tr h="542201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В.т.ч.</a:t>
                      </a:r>
                      <a:r>
                        <a:rPr lang="ru-RU" baseline="0" dirty="0" smtClean="0"/>
                        <a:t> Прочие поступления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 руб. </a:t>
                      </a:r>
                      <a:endParaRPr lang="ru-RU" dirty="0"/>
                    </a:p>
                  </a:txBody>
                  <a:tcPr/>
                </a:tc>
              </a:tr>
              <a:tr h="581335">
                <a:tc>
                  <a:txBody>
                    <a:bodyPr/>
                    <a:lstStyle/>
                    <a:p>
                      <a:r>
                        <a:rPr lang="ru-RU" dirty="0" smtClean="0"/>
                        <a:t>6.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Задолженность</a:t>
                      </a:r>
                      <a:r>
                        <a:rPr lang="ru-RU" baseline="0" dirty="0" smtClean="0"/>
                        <a:t> потребителей на конец периода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346 129,94 </a:t>
                      </a:r>
                      <a:r>
                        <a:rPr lang="ru-RU" baseline="0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45</TotalTime>
  <Words>783</Words>
  <Application>Microsoft Office PowerPoint</Application>
  <PresentationFormat>Экран (4:3)</PresentationFormat>
  <Paragraphs>209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Обычная</vt:lpstr>
      <vt:lpstr>Слайд 1</vt:lpstr>
      <vt:lpstr>Оглавление </vt:lpstr>
      <vt:lpstr>Отчет деятельности службы АДС за 2015 год</vt:lpstr>
      <vt:lpstr>Отчет деятельности службы АДС за 2015 год</vt:lpstr>
      <vt:lpstr>Сравнительный анализ по поступившим заявкам в период с января по декабрь 2015 г. </vt:lpstr>
      <vt:lpstr>Сравнительный анализ по поступившим заявкам 2013- 2014 - 2015 гг. </vt:lpstr>
      <vt:lpstr>Отчет деятельности по благоустройству и  сан. очистке </vt:lpstr>
      <vt:lpstr>Отчет финансово-хозяйственной деятельности за 2015 год</vt:lpstr>
      <vt:lpstr>Отчет финансово-хозяйственной деятельности за 2015 год</vt:lpstr>
      <vt:lpstr>Отчет финансово-хозяйственной деятельности за 2015 год</vt:lpstr>
      <vt:lpstr>Отчет финансово-хозяйственной деятельности за 2015 год</vt:lpstr>
      <vt:lpstr>Отчет финансово-хозяйственной деятельности за 2015 год</vt:lpstr>
      <vt:lpstr>Отчет финансово-хозяйственной деятельности за 2015 год</vt:lpstr>
      <vt:lpstr>Отчет финансово-хозяйственной деятельности за 2015 год</vt:lpstr>
      <vt:lpstr>Отчет финансово-хозяйственной деятельности за 2015 год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</dc:creator>
  <cp:lastModifiedBy>Админ</cp:lastModifiedBy>
  <cp:revision>11</cp:revision>
  <dcterms:created xsi:type="dcterms:W3CDTF">2016-03-02T08:30:28Z</dcterms:created>
  <dcterms:modified xsi:type="dcterms:W3CDTF">2016-03-03T07:47:28Z</dcterms:modified>
</cp:coreProperties>
</file>