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title>
      <c:layout>
        <c:manualLayout>
          <c:xMode val="edge"/>
          <c:yMode val="edge"/>
          <c:x val="0.24653615144288582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0.29178084030098184"/>
                  <c:y val="-4.5474414436004501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3.7656070720978943E-2"/>
                  <c:y val="-5.2375721048052029E-3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3980501846483544"/>
                  <c:y val="0.11465284613572739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14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заявок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8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авг. 2015</c:v>
                </c:pt>
                <c:pt idx="1">
                  <c:v>сент. 2015</c:v>
                </c:pt>
                <c:pt idx="2">
                  <c:v>окт. 2015</c:v>
                </c:pt>
                <c:pt idx="3">
                  <c:v>нояб. 2015</c:v>
                </c:pt>
                <c:pt idx="4">
                  <c:v>дек.  2015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axId val="77591680"/>
        <c:axId val="77529472"/>
      </c:barChart>
      <c:catAx>
        <c:axId val="77591680"/>
        <c:scaling>
          <c:orientation val="minMax"/>
        </c:scaling>
        <c:axPos val="b"/>
        <c:majorTickMark val="none"/>
        <c:tickLblPos val="nextTo"/>
        <c:crossAx val="77529472"/>
        <c:crosses val="autoZero"/>
        <c:auto val="1"/>
        <c:lblAlgn val="ctr"/>
        <c:lblOffset val="100"/>
      </c:catAx>
      <c:valAx>
        <c:axId val="7752947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759168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7D510FB-71E4-4582-A932-5A4A4970F421}" type="presOf" srcId="{20365188-0C29-4F17-BE27-E7E6CC164053}" destId="{0078431F-3CEE-4517-913A-900B4220AA60}" srcOrd="1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FB9B0B0D-65A9-421B-9784-90F9C657DF21}" type="presOf" srcId="{6A1AC7A5-7B5C-4B28-BF53-4F85F5ADD7B0}" destId="{C37FD9BF-8620-42FB-B040-CFF1429D690A}" srcOrd="0" destOrd="0" presId="urn:microsoft.com/office/officeart/2005/8/layout/list1"/>
    <dgm:cxn modelId="{9BE41C50-5F87-4D05-92D6-2D0596A389F2}" type="presOf" srcId="{DCC47300-5DB4-44AD-ADD5-4F58F0B287CE}" destId="{80C16C54-6A92-4215-9DF9-5B09E229F388}" srcOrd="1" destOrd="0" presId="urn:microsoft.com/office/officeart/2005/8/layout/list1"/>
    <dgm:cxn modelId="{0E9C0E06-EDAF-4A47-8111-1CDFE9E11C1A}" type="presOf" srcId="{0FC9F961-26AD-4D71-889B-339C5468EFA4}" destId="{B4DC2672-E532-49EC-A733-50E081076384}" srcOrd="0" destOrd="0" presId="urn:microsoft.com/office/officeart/2005/8/layout/list1"/>
    <dgm:cxn modelId="{21001503-7DB4-4857-BDA0-3090A0DC165D}" type="presOf" srcId="{6A1AC7A5-7B5C-4B28-BF53-4F85F5ADD7B0}" destId="{8C1579D5-15CF-4DC3-B761-EB3DB393DB1E}" srcOrd="1" destOrd="0" presId="urn:microsoft.com/office/officeart/2005/8/layout/list1"/>
    <dgm:cxn modelId="{0675F52B-352E-4679-AF29-7A302428C371}" type="presOf" srcId="{DCC47300-5DB4-44AD-ADD5-4F58F0B287CE}" destId="{0EC9BEF7-3B31-4478-9FEA-0B0CD2D6EF75}" srcOrd="0" destOrd="0" presId="urn:microsoft.com/office/officeart/2005/8/layout/list1"/>
    <dgm:cxn modelId="{A54B5930-BABB-4F62-9537-BC7447B13222}" type="presOf" srcId="{20365188-0C29-4F17-BE27-E7E6CC164053}" destId="{F05EC822-94BD-4C0B-8F4A-A65765A1842A}" srcOrd="0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DBC71E09-41DF-4F98-BAB2-2631CEB37EC5}" type="presParOf" srcId="{B4DC2672-E532-49EC-A733-50E081076384}" destId="{5972EF88-861D-4966-8264-FD3896FA3B94}" srcOrd="0" destOrd="0" presId="urn:microsoft.com/office/officeart/2005/8/layout/list1"/>
    <dgm:cxn modelId="{179D0F90-25D4-44D2-A68E-473DD0CB1ED0}" type="presParOf" srcId="{5972EF88-861D-4966-8264-FD3896FA3B94}" destId="{0EC9BEF7-3B31-4478-9FEA-0B0CD2D6EF75}" srcOrd="0" destOrd="0" presId="urn:microsoft.com/office/officeart/2005/8/layout/list1"/>
    <dgm:cxn modelId="{EC4C4582-74AC-4488-8DA7-F7B0771F5B79}" type="presParOf" srcId="{5972EF88-861D-4966-8264-FD3896FA3B94}" destId="{80C16C54-6A92-4215-9DF9-5B09E229F388}" srcOrd="1" destOrd="0" presId="urn:microsoft.com/office/officeart/2005/8/layout/list1"/>
    <dgm:cxn modelId="{8B08A8C0-6262-4AA3-803B-D23ADB353D08}" type="presParOf" srcId="{B4DC2672-E532-49EC-A733-50E081076384}" destId="{EB1ABF5E-D9FD-49DA-81FC-7185745BFF59}" srcOrd="1" destOrd="0" presId="urn:microsoft.com/office/officeart/2005/8/layout/list1"/>
    <dgm:cxn modelId="{8FC2561F-9BA5-4C68-B551-9FF642DF5C22}" type="presParOf" srcId="{B4DC2672-E532-49EC-A733-50E081076384}" destId="{407CFC0C-D95D-4B40-83CB-8E31B3566A89}" srcOrd="2" destOrd="0" presId="urn:microsoft.com/office/officeart/2005/8/layout/list1"/>
    <dgm:cxn modelId="{527768A3-964B-4A7B-A49C-96901CFED5EB}" type="presParOf" srcId="{B4DC2672-E532-49EC-A733-50E081076384}" destId="{01064AAB-69F4-4257-B816-7D983185B499}" srcOrd="3" destOrd="0" presId="urn:microsoft.com/office/officeart/2005/8/layout/list1"/>
    <dgm:cxn modelId="{43DD4BC3-70F8-4848-BB3E-D843054536A4}" type="presParOf" srcId="{B4DC2672-E532-49EC-A733-50E081076384}" destId="{5361BF82-8021-4328-907C-CAFC5FD70F07}" srcOrd="4" destOrd="0" presId="urn:microsoft.com/office/officeart/2005/8/layout/list1"/>
    <dgm:cxn modelId="{3F205E71-107A-4567-9DFA-B01D1E90DEB7}" type="presParOf" srcId="{5361BF82-8021-4328-907C-CAFC5FD70F07}" destId="{C37FD9BF-8620-42FB-B040-CFF1429D690A}" srcOrd="0" destOrd="0" presId="urn:microsoft.com/office/officeart/2005/8/layout/list1"/>
    <dgm:cxn modelId="{06B961E2-6DC6-4987-BC94-83715DC300DE}" type="presParOf" srcId="{5361BF82-8021-4328-907C-CAFC5FD70F07}" destId="{8C1579D5-15CF-4DC3-B761-EB3DB393DB1E}" srcOrd="1" destOrd="0" presId="urn:microsoft.com/office/officeart/2005/8/layout/list1"/>
    <dgm:cxn modelId="{9C502B49-0543-439A-9ADC-2CA540D8716E}" type="presParOf" srcId="{B4DC2672-E532-49EC-A733-50E081076384}" destId="{02E8C738-B6A6-485B-80D5-94E66858AE47}" srcOrd="5" destOrd="0" presId="urn:microsoft.com/office/officeart/2005/8/layout/list1"/>
    <dgm:cxn modelId="{0B398452-0E05-49CE-9493-1B1C052193DB}" type="presParOf" srcId="{B4DC2672-E532-49EC-A733-50E081076384}" destId="{C4CF8407-92A3-4BEE-BF77-1F2A3DE1E1E7}" srcOrd="6" destOrd="0" presId="urn:microsoft.com/office/officeart/2005/8/layout/list1"/>
    <dgm:cxn modelId="{84310B14-63F0-49A8-9973-94CF7DB51C59}" type="presParOf" srcId="{B4DC2672-E532-49EC-A733-50E081076384}" destId="{5838D47F-BB2D-44A1-BA6F-1EE22A16789E}" srcOrd="7" destOrd="0" presId="urn:microsoft.com/office/officeart/2005/8/layout/list1"/>
    <dgm:cxn modelId="{FB2DFDA2-6107-4C51-805C-F78A559DE974}" type="presParOf" srcId="{B4DC2672-E532-49EC-A733-50E081076384}" destId="{C051414C-15A7-4ECE-8924-3C1ECFE3EB88}" srcOrd="8" destOrd="0" presId="urn:microsoft.com/office/officeart/2005/8/layout/list1"/>
    <dgm:cxn modelId="{CB9B55E4-8BF2-4001-90B3-6D53D2E7AD38}" type="presParOf" srcId="{C051414C-15A7-4ECE-8924-3C1ECFE3EB88}" destId="{F05EC822-94BD-4C0B-8F4A-A65765A1842A}" srcOrd="0" destOrd="0" presId="urn:microsoft.com/office/officeart/2005/8/layout/list1"/>
    <dgm:cxn modelId="{A280C26E-A808-4FF4-8AB3-3237D3F0D415}" type="presParOf" srcId="{C051414C-15A7-4ECE-8924-3C1ECFE3EB88}" destId="{0078431F-3CEE-4517-913A-900B4220AA60}" srcOrd="1" destOrd="0" presId="urn:microsoft.com/office/officeart/2005/8/layout/list1"/>
    <dgm:cxn modelId="{0A04AF91-71D2-44B3-BFEE-712C782BF603}" type="presParOf" srcId="{B4DC2672-E532-49EC-A733-50E081076384}" destId="{2E3C7743-FD91-40D9-9483-811893F6388E}" srcOrd="9" destOrd="0" presId="urn:microsoft.com/office/officeart/2005/8/layout/list1"/>
    <dgm:cxn modelId="{436743BC-910F-491A-8A35-9C9505DDE962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236248-9B77-4A84-8087-7ED178B8F4C1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C28B37-CBBC-4631-8883-27D6FE114E2C}">
      <dgm:prSet phldrT="[Текст]" custT="1"/>
      <dgm:spPr/>
      <dgm:t>
        <a:bodyPr/>
        <a:lstStyle/>
        <a:p>
          <a:pPr algn="just"/>
          <a:r>
            <a:rPr lang="ru-RU" sz="2000" b="1" dirty="0" smtClean="0"/>
            <a:t>В области заключения договоров с подрядными и </a:t>
          </a:r>
          <a:r>
            <a:rPr lang="ru-RU" sz="2000" b="1" dirty="0" err="1" smtClean="0"/>
            <a:t>ресурсоснабжающими</a:t>
          </a:r>
          <a:r>
            <a:rPr lang="ru-RU" sz="2000" b="1" dirty="0" smtClean="0"/>
            <a:t> организациями:</a:t>
          </a:r>
          <a:endParaRPr lang="ru-RU" sz="2000" b="1" dirty="0"/>
        </a:p>
      </dgm:t>
    </dgm:pt>
    <dgm:pt modelId="{9297ECCD-D3DB-467D-A99F-5D1F127E78ED}" type="parTrans" cxnId="{1CDBE11B-A2BB-4166-935F-DE693AC6805A}">
      <dgm:prSet/>
      <dgm:spPr/>
      <dgm:t>
        <a:bodyPr/>
        <a:lstStyle/>
        <a:p>
          <a:endParaRPr lang="ru-RU"/>
        </a:p>
      </dgm:t>
    </dgm:pt>
    <dgm:pt modelId="{16349945-B8D5-4402-B96D-0AAB610F24AC}" type="sibTrans" cxnId="{1CDBE11B-A2BB-4166-935F-DE693AC6805A}">
      <dgm:prSet/>
      <dgm:spPr/>
      <dgm:t>
        <a:bodyPr/>
        <a:lstStyle/>
        <a:p>
          <a:endParaRPr lang="ru-RU"/>
        </a:p>
      </dgm:t>
    </dgm:pt>
    <dgm:pt modelId="{D58EAA5A-7958-42F2-9F92-27B70E95DA0A}">
      <dgm:prSet phldrT="[Текст]" custT="1"/>
      <dgm:spPr/>
      <dgm:t>
        <a:bodyPr/>
        <a:lstStyle/>
        <a:p>
          <a:pPr algn="l"/>
          <a:r>
            <a:rPr lang="ru-RU" sz="1300" dirty="0" smtClean="0"/>
            <a:t>Заключены договора на поставку , </a:t>
          </a:r>
          <a:r>
            <a:rPr lang="ru-RU" sz="1300" dirty="0" err="1" smtClean="0"/>
            <a:t>тепорснабжения</a:t>
          </a:r>
          <a:r>
            <a:rPr lang="ru-RU" sz="1300" dirty="0" smtClean="0"/>
            <a:t>, ХГВС, электроэнергии , водоотведения; </a:t>
          </a:r>
          <a:endParaRPr lang="ru-RU" sz="1300" dirty="0"/>
        </a:p>
      </dgm:t>
    </dgm:pt>
    <dgm:pt modelId="{AB849625-6ED0-4ABF-8C8D-29A4B8A205A6}" type="parTrans" cxnId="{BB81A9E1-CDD0-4D05-B589-FA1D6F088BD9}">
      <dgm:prSet/>
      <dgm:spPr/>
      <dgm:t>
        <a:bodyPr/>
        <a:lstStyle/>
        <a:p>
          <a:endParaRPr lang="ru-RU"/>
        </a:p>
      </dgm:t>
    </dgm:pt>
    <dgm:pt modelId="{DF595781-1094-4EA8-968D-FE57F3D91A78}" type="sibTrans" cxnId="{BB81A9E1-CDD0-4D05-B589-FA1D6F088BD9}">
      <dgm:prSet/>
      <dgm:spPr/>
      <dgm:t>
        <a:bodyPr/>
        <a:lstStyle/>
        <a:p>
          <a:endParaRPr lang="ru-RU"/>
        </a:p>
      </dgm:t>
    </dgm:pt>
    <dgm:pt modelId="{8395D198-8B69-4860-8002-0C29CAB782FB}">
      <dgm:prSet phldrT="[Текст]" custT="1"/>
      <dgm:spPr/>
      <dgm:t>
        <a:bodyPr/>
        <a:lstStyle/>
        <a:p>
          <a:r>
            <a:rPr lang="ru-RU" sz="1600" b="1" dirty="0" smtClean="0"/>
            <a:t>В области организации процессов по управлению жилищным фондом:</a:t>
          </a:r>
          <a:endParaRPr lang="ru-RU" sz="1600" dirty="0"/>
        </a:p>
      </dgm:t>
    </dgm:pt>
    <dgm:pt modelId="{236A7B00-46C0-47A8-B73A-EA40D286A764}" type="parTrans" cxnId="{FEFAAF72-7B72-40FF-8420-EB383F8E1A04}">
      <dgm:prSet/>
      <dgm:spPr/>
      <dgm:t>
        <a:bodyPr/>
        <a:lstStyle/>
        <a:p>
          <a:endParaRPr lang="ru-RU"/>
        </a:p>
      </dgm:t>
    </dgm:pt>
    <dgm:pt modelId="{19953136-0DA4-4686-8155-97C33C3A838D}" type="sibTrans" cxnId="{FEFAAF72-7B72-40FF-8420-EB383F8E1A04}">
      <dgm:prSet/>
      <dgm:spPr/>
      <dgm:t>
        <a:bodyPr/>
        <a:lstStyle/>
        <a:p>
          <a:endParaRPr lang="ru-RU"/>
        </a:p>
      </dgm:t>
    </dgm:pt>
    <dgm:pt modelId="{01405892-A078-4073-AF3F-AC6F5DEC6D6A}">
      <dgm:prSet phldrT="[Текст]" custT="1"/>
      <dgm:spPr/>
      <dgm:t>
        <a:bodyPr/>
        <a:lstStyle/>
        <a:p>
          <a:endParaRPr lang="ru-RU" sz="1200" dirty="0" smtClean="0"/>
        </a:p>
        <a:p>
          <a:r>
            <a:rPr lang="ru-RU" sz="1400" dirty="0" smtClean="0"/>
            <a:t>Оформлены акты балансовой и эксплуатационной ответственности по системам отопления и ХГВС</a:t>
          </a:r>
        </a:p>
        <a:p>
          <a:r>
            <a:rPr lang="ru-RU" sz="1400" dirty="0" smtClean="0"/>
            <a:t>Ведется ежедневная диспетчеризация параметров приборов учета по программе «ЛЭРС учет» </a:t>
          </a:r>
        </a:p>
        <a:p>
          <a:r>
            <a:rPr lang="ru-RU" sz="1400" dirty="0" smtClean="0"/>
            <a:t>Установка </a:t>
          </a:r>
          <a:r>
            <a:rPr lang="ru-RU" sz="1400" dirty="0" err="1" smtClean="0"/>
            <a:t>бензогенератора</a:t>
          </a:r>
          <a:endParaRPr lang="ru-RU" sz="1400" dirty="0" smtClean="0"/>
        </a:p>
        <a:p>
          <a:endParaRPr lang="ru-RU" sz="1100" dirty="0"/>
        </a:p>
      </dgm:t>
    </dgm:pt>
    <dgm:pt modelId="{D8589905-D1DD-49D2-AF23-D5533216F0CD}" type="parTrans" cxnId="{51A99BBF-82AF-4A01-AB55-8FC0EACA9186}">
      <dgm:prSet/>
      <dgm:spPr/>
      <dgm:t>
        <a:bodyPr/>
        <a:lstStyle/>
        <a:p>
          <a:endParaRPr lang="ru-RU"/>
        </a:p>
      </dgm:t>
    </dgm:pt>
    <dgm:pt modelId="{080BB310-2DE3-461A-885A-879DF29D7296}" type="sibTrans" cxnId="{51A99BBF-82AF-4A01-AB55-8FC0EACA9186}">
      <dgm:prSet/>
      <dgm:spPr/>
      <dgm:t>
        <a:bodyPr/>
        <a:lstStyle/>
        <a:p>
          <a:endParaRPr lang="ru-RU"/>
        </a:p>
      </dgm:t>
    </dgm:pt>
    <dgm:pt modelId="{CE5FC119-BB3C-42F9-AC06-710694084F89}">
      <dgm:prSet phldrT="[Текст]" custT="1"/>
      <dgm:spPr/>
      <dgm:t>
        <a:bodyPr/>
        <a:lstStyle/>
        <a:p>
          <a:pPr algn="l"/>
          <a:r>
            <a:rPr lang="ru-RU" sz="1300" dirty="0" smtClean="0"/>
            <a:t>Заключен агентский договор на прием платежей с ЯО </a:t>
          </a:r>
          <a:r>
            <a:rPr lang="ru-RU" sz="1300" dirty="0" err="1" smtClean="0"/>
            <a:t>Энергосбыт</a:t>
          </a:r>
          <a:r>
            <a:rPr lang="ru-RU" sz="1300" dirty="0" smtClean="0"/>
            <a:t> ;</a:t>
          </a:r>
          <a:endParaRPr lang="ru-RU" sz="1300" dirty="0"/>
        </a:p>
      </dgm:t>
    </dgm:pt>
    <dgm:pt modelId="{B3190344-3A02-49D4-A69F-40FE27A61AE5}" type="parTrans" cxnId="{24E638A1-67DB-4D38-81CA-16BBF781E11F}">
      <dgm:prSet/>
      <dgm:spPr/>
      <dgm:t>
        <a:bodyPr/>
        <a:lstStyle/>
        <a:p>
          <a:endParaRPr lang="ru-RU"/>
        </a:p>
      </dgm:t>
    </dgm:pt>
    <dgm:pt modelId="{F65BAB84-6182-4C57-9ACA-C31984E7B306}" type="sibTrans" cxnId="{24E638A1-67DB-4D38-81CA-16BBF781E11F}">
      <dgm:prSet/>
      <dgm:spPr/>
      <dgm:t>
        <a:bodyPr/>
        <a:lstStyle/>
        <a:p>
          <a:endParaRPr lang="ru-RU"/>
        </a:p>
      </dgm:t>
    </dgm:pt>
    <dgm:pt modelId="{6DA18F6A-DFAA-4224-8F1A-CAF2417CE013}">
      <dgm:prSet phldrT="[Текст]" custT="1"/>
      <dgm:spPr/>
      <dgm:t>
        <a:bodyPr/>
        <a:lstStyle/>
        <a:p>
          <a:pPr algn="l"/>
          <a:r>
            <a:rPr lang="ru-RU" sz="1300" dirty="0" smtClean="0"/>
            <a:t>Заключен  договор на прием платежей Сбербанк </a:t>
          </a:r>
          <a:r>
            <a:rPr lang="ru-RU" sz="1300" dirty="0" err="1" smtClean="0"/>
            <a:t>онлайн</a:t>
          </a:r>
          <a:r>
            <a:rPr lang="ru-RU" sz="1300" dirty="0" smtClean="0"/>
            <a:t> ;</a:t>
          </a:r>
          <a:endParaRPr lang="ru-RU" sz="1300" dirty="0"/>
        </a:p>
      </dgm:t>
    </dgm:pt>
    <dgm:pt modelId="{960ED412-2C9B-4214-B098-F97E0D373B00}" type="parTrans" cxnId="{1A1BE74C-68D6-494E-AE7B-41A8C1CDA753}">
      <dgm:prSet/>
      <dgm:spPr/>
      <dgm:t>
        <a:bodyPr/>
        <a:lstStyle/>
        <a:p>
          <a:endParaRPr lang="ru-RU"/>
        </a:p>
      </dgm:t>
    </dgm:pt>
    <dgm:pt modelId="{ED3A81B6-6C4E-424D-B1B6-5293AD9DA133}" type="sibTrans" cxnId="{1A1BE74C-68D6-494E-AE7B-41A8C1CDA753}">
      <dgm:prSet/>
      <dgm:spPr/>
      <dgm:t>
        <a:bodyPr/>
        <a:lstStyle/>
        <a:p>
          <a:endParaRPr lang="ru-RU"/>
        </a:p>
      </dgm:t>
    </dgm:pt>
    <dgm:pt modelId="{D8534FA7-6169-4641-B010-6166357B69FD}">
      <dgm:prSet phldrT="[Текст]" custT="1"/>
      <dgm:spPr/>
      <dgm:t>
        <a:bodyPr/>
        <a:lstStyle/>
        <a:p>
          <a:pPr algn="l"/>
          <a:r>
            <a:rPr lang="ru-RU" sz="1300" dirty="0" smtClean="0"/>
            <a:t>Заключен договор  тех. обслуживания систем отопления  ГВС и ХВС с ООО «НИЦ»</a:t>
          </a:r>
          <a:endParaRPr lang="ru-RU" sz="1300" dirty="0"/>
        </a:p>
      </dgm:t>
    </dgm:pt>
    <dgm:pt modelId="{94E12497-2ADB-4D11-AB17-6FC17602F810}" type="parTrans" cxnId="{FC3E66A3-ED3C-4BC7-B40B-0E6E7C498FB6}">
      <dgm:prSet/>
      <dgm:spPr/>
      <dgm:t>
        <a:bodyPr/>
        <a:lstStyle/>
        <a:p>
          <a:endParaRPr lang="ru-RU"/>
        </a:p>
      </dgm:t>
    </dgm:pt>
    <dgm:pt modelId="{F872C61E-D8DF-418E-8EFE-8FD92FB3C138}" type="sibTrans" cxnId="{FC3E66A3-ED3C-4BC7-B40B-0E6E7C498FB6}">
      <dgm:prSet/>
      <dgm:spPr/>
      <dgm:t>
        <a:bodyPr/>
        <a:lstStyle/>
        <a:p>
          <a:endParaRPr lang="ru-RU"/>
        </a:p>
      </dgm:t>
    </dgm:pt>
    <dgm:pt modelId="{127D678D-4DFF-49B7-9808-DCF728C8654F}">
      <dgm:prSet phldrT="[Текст]" custT="1"/>
      <dgm:spPr/>
      <dgm:t>
        <a:bodyPr/>
        <a:lstStyle/>
        <a:p>
          <a:r>
            <a:rPr lang="ru-RU" sz="1300" dirty="0" smtClean="0"/>
            <a:t>Сданы в эксплуатацию </a:t>
          </a:r>
          <a:r>
            <a:rPr lang="ru-RU" sz="1300" dirty="0" err="1" smtClean="0"/>
            <a:t>общедомовые</a:t>
          </a:r>
          <a:r>
            <a:rPr lang="ru-RU" sz="1300" dirty="0" smtClean="0"/>
            <a:t> приборы учета ХВС  и отопления </a:t>
          </a:r>
          <a:endParaRPr lang="ru-RU" sz="1300" dirty="0"/>
        </a:p>
      </dgm:t>
    </dgm:pt>
    <dgm:pt modelId="{38AC901B-6B21-464E-BFE5-A842408D38CB}" type="parTrans" cxnId="{3669066D-3ED5-4E49-BD73-335506BE4E96}">
      <dgm:prSet/>
      <dgm:spPr/>
      <dgm:t>
        <a:bodyPr/>
        <a:lstStyle/>
        <a:p>
          <a:endParaRPr lang="ru-RU"/>
        </a:p>
      </dgm:t>
    </dgm:pt>
    <dgm:pt modelId="{89822F7A-ED88-4994-9378-AB6CAE81FC14}" type="sibTrans" cxnId="{3669066D-3ED5-4E49-BD73-335506BE4E96}">
      <dgm:prSet/>
      <dgm:spPr/>
      <dgm:t>
        <a:bodyPr/>
        <a:lstStyle/>
        <a:p>
          <a:endParaRPr lang="ru-RU"/>
        </a:p>
      </dgm:t>
    </dgm:pt>
    <dgm:pt modelId="{85FE7AF2-7707-49E3-A86D-F8703D536020}">
      <dgm:prSet phldrT="[Текст]" custT="1"/>
      <dgm:spPr/>
      <dgm:t>
        <a:bodyPr/>
        <a:lstStyle/>
        <a:p>
          <a:r>
            <a:rPr lang="ru-RU" sz="1300" dirty="0" smtClean="0"/>
            <a:t>Подключено программное обеспечения  (РБЦ «Дом. </a:t>
          </a:r>
          <a:r>
            <a:rPr lang="ru-RU" sz="1300" dirty="0" err="1" smtClean="0"/>
            <a:t>Онлайн</a:t>
          </a:r>
          <a:r>
            <a:rPr lang="ru-RU" sz="1300" dirty="0" smtClean="0"/>
            <a:t>») </a:t>
          </a:r>
          <a:endParaRPr lang="ru-RU" sz="1300" dirty="0"/>
        </a:p>
      </dgm:t>
    </dgm:pt>
    <dgm:pt modelId="{BD199469-1421-400C-AFFD-37EF51F43DDD}" type="parTrans" cxnId="{A76017E5-477E-44C0-BED4-CCF5BCEDCB3A}">
      <dgm:prSet/>
      <dgm:spPr/>
      <dgm:t>
        <a:bodyPr/>
        <a:lstStyle/>
        <a:p>
          <a:endParaRPr lang="ru-RU"/>
        </a:p>
      </dgm:t>
    </dgm:pt>
    <dgm:pt modelId="{73D7A953-F3B3-462D-BE86-EF4129FD55E0}" type="sibTrans" cxnId="{A76017E5-477E-44C0-BED4-CCF5BCEDCB3A}">
      <dgm:prSet/>
      <dgm:spPr/>
      <dgm:t>
        <a:bodyPr/>
        <a:lstStyle/>
        <a:p>
          <a:endParaRPr lang="ru-RU"/>
        </a:p>
      </dgm:t>
    </dgm:pt>
    <dgm:pt modelId="{63063C4C-FA27-4C01-9618-2E3D4B208C13}">
      <dgm:prSet custT="1"/>
      <dgm:spPr/>
      <dgm:t>
        <a:bodyPr/>
        <a:lstStyle/>
        <a:p>
          <a:r>
            <a:rPr lang="ru-RU" sz="1300" dirty="0" smtClean="0"/>
            <a:t>Заключены договора на тех. обслуживание и ремонт лифтов  и тех. освидетельствование лифтов</a:t>
          </a:r>
          <a:endParaRPr lang="ru-RU" sz="1300" dirty="0"/>
        </a:p>
      </dgm:t>
    </dgm:pt>
    <dgm:pt modelId="{F8AC75AA-18EC-4DB6-B763-7B0FD10A3B32}" type="parTrans" cxnId="{E15DD81C-6925-4D7D-9CA9-63F79B56A5F0}">
      <dgm:prSet/>
      <dgm:spPr/>
      <dgm:t>
        <a:bodyPr/>
        <a:lstStyle/>
        <a:p>
          <a:endParaRPr lang="ru-RU"/>
        </a:p>
      </dgm:t>
    </dgm:pt>
    <dgm:pt modelId="{D99F7C03-7BEC-4107-A9F8-F0129310510E}" type="sibTrans" cxnId="{E15DD81C-6925-4D7D-9CA9-63F79B56A5F0}">
      <dgm:prSet/>
      <dgm:spPr/>
      <dgm:t>
        <a:bodyPr/>
        <a:lstStyle/>
        <a:p>
          <a:endParaRPr lang="ru-RU"/>
        </a:p>
      </dgm:t>
    </dgm:pt>
    <dgm:pt modelId="{B20C782D-55ED-47BE-A2CF-D714211D316E}">
      <dgm:prSet custT="1"/>
      <dgm:spPr/>
      <dgm:t>
        <a:bodyPr/>
        <a:lstStyle/>
        <a:p>
          <a:r>
            <a:rPr lang="ru-RU" sz="1300" dirty="0" smtClean="0"/>
            <a:t>Лифты застрахованы в </a:t>
          </a:r>
          <a:r>
            <a:rPr lang="ru-RU" sz="1300" dirty="0" err="1" smtClean="0"/>
            <a:t>Россгострах</a:t>
          </a:r>
          <a:r>
            <a:rPr lang="ru-RU" sz="1300" dirty="0" smtClean="0"/>
            <a:t> </a:t>
          </a:r>
          <a:endParaRPr lang="ru-RU" sz="1300" dirty="0"/>
        </a:p>
      </dgm:t>
    </dgm:pt>
    <dgm:pt modelId="{A9932405-8551-4956-96FE-99F3412FD338}" type="parTrans" cxnId="{765CD176-FE3A-442D-892E-A6C2062BF78F}">
      <dgm:prSet/>
      <dgm:spPr/>
      <dgm:t>
        <a:bodyPr/>
        <a:lstStyle/>
        <a:p>
          <a:endParaRPr lang="ru-RU"/>
        </a:p>
      </dgm:t>
    </dgm:pt>
    <dgm:pt modelId="{EDED8141-555F-4349-BC28-E6FA0BDAF795}" type="sibTrans" cxnId="{765CD176-FE3A-442D-892E-A6C2062BF78F}">
      <dgm:prSet/>
      <dgm:spPr/>
      <dgm:t>
        <a:bodyPr/>
        <a:lstStyle/>
        <a:p>
          <a:endParaRPr lang="ru-RU"/>
        </a:p>
      </dgm:t>
    </dgm:pt>
    <dgm:pt modelId="{32E08B55-24D3-41CB-BEB7-C5D63D97FD42}" type="pres">
      <dgm:prSet presAssocID="{E3236248-9B77-4A84-8087-7ED178B8F4C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86465E-E2EE-4535-830E-89B0D648B5A9}" type="pres">
      <dgm:prSet presAssocID="{20C28B37-CBBC-4631-8883-27D6FE114E2C}" presName="comp" presStyleCnt="0"/>
      <dgm:spPr/>
    </dgm:pt>
    <dgm:pt modelId="{D0AA96A9-1580-450D-84CB-79E6A6C1BF27}" type="pres">
      <dgm:prSet presAssocID="{20C28B37-CBBC-4631-8883-27D6FE114E2C}" presName="box" presStyleLbl="node1" presStyleIdx="0" presStyleCnt="3"/>
      <dgm:spPr/>
      <dgm:t>
        <a:bodyPr/>
        <a:lstStyle/>
        <a:p>
          <a:endParaRPr lang="ru-RU"/>
        </a:p>
      </dgm:t>
    </dgm:pt>
    <dgm:pt modelId="{EA3FA47F-CED0-42CD-BE44-EECC1C9EE663}" type="pres">
      <dgm:prSet presAssocID="{20C28B37-CBBC-4631-8883-27D6FE114E2C}" presName="img" presStyleLbl="fgImgPlace1" presStyleIdx="0" presStyleCnt="3" custScaleX="77849" custScaleY="10396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CD200F8-53B3-49C9-B4AC-CC4D80C8930D}" type="pres">
      <dgm:prSet presAssocID="{20C28B37-CBBC-4631-8883-27D6FE114E2C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8D02D-8044-4713-8D4E-1CCC9FFD8994}" type="pres">
      <dgm:prSet presAssocID="{16349945-B8D5-4402-B96D-0AAB610F24AC}" presName="spacer" presStyleCnt="0"/>
      <dgm:spPr/>
    </dgm:pt>
    <dgm:pt modelId="{F5D51D30-19C7-4370-99E6-67800CE48731}" type="pres">
      <dgm:prSet presAssocID="{8395D198-8B69-4860-8002-0C29CAB782FB}" presName="comp" presStyleCnt="0"/>
      <dgm:spPr/>
    </dgm:pt>
    <dgm:pt modelId="{DAE56A18-FBD1-4791-87B8-EF8AFEA97541}" type="pres">
      <dgm:prSet presAssocID="{8395D198-8B69-4860-8002-0C29CAB782FB}" presName="box" presStyleLbl="node1" presStyleIdx="1" presStyleCnt="3"/>
      <dgm:spPr/>
      <dgm:t>
        <a:bodyPr/>
        <a:lstStyle/>
        <a:p>
          <a:endParaRPr lang="ru-RU"/>
        </a:p>
      </dgm:t>
    </dgm:pt>
    <dgm:pt modelId="{163351DE-F80D-4CAF-A15F-DF60B989ABE8}" type="pres">
      <dgm:prSet presAssocID="{8395D198-8B69-4860-8002-0C29CAB782FB}" presName="img" presStyleLbl="fgImgPlace1" presStyleIdx="1" presStyleCnt="3" custScaleX="77849" custScaleY="10206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04D8277-88BB-49CC-86A1-24416D6D88BB}" type="pres">
      <dgm:prSet presAssocID="{8395D198-8B69-4860-8002-0C29CAB782FB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1CCAE-6819-444E-A3AC-3DC73CD5F02C}" type="pres">
      <dgm:prSet presAssocID="{19953136-0DA4-4686-8155-97C33C3A838D}" presName="spacer" presStyleCnt="0"/>
      <dgm:spPr/>
    </dgm:pt>
    <dgm:pt modelId="{CF6FC674-83C4-426D-8A69-1C84E2842DD1}" type="pres">
      <dgm:prSet presAssocID="{01405892-A078-4073-AF3F-AC6F5DEC6D6A}" presName="comp" presStyleCnt="0"/>
      <dgm:spPr/>
    </dgm:pt>
    <dgm:pt modelId="{409C82B2-22B8-4FE1-BAF3-57E9F7C2E409}" type="pres">
      <dgm:prSet presAssocID="{01405892-A078-4073-AF3F-AC6F5DEC6D6A}" presName="box" presStyleLbl="node1" presStyleIdx="2" presStyleCnt="3"/>
      <dgm:spPr/>
      <dgm:t>
        <a:bodyPr/>
        <a:lstStyle/>
        <a:p>
          <a:endParaRPr lang="ru-RU"/>
        </a:p>
      </dgm:t>
    </dgm:pt>
    <dgm:pt modelId="{6B290A13-D67F-422F-95AC-65E35C75DD45}" type="pres">
      <dgm:prSet presAssocID="{01405892-A078-4073-AF3F-AC6F5DEC6D6A}" presName="img" presStyleLbl="fgImgPlace1" presStyleIdx="2" presStyleCnt="3" custScaleX="77849" custScaleY="11258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52CC447-68B9-46A9-97E0-FDC4B7BB9D8E}" type="pres">
      <dgm:prSet presAssocID="{01405892-A078-4073-AF3F-AC6F5DEC6D6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4B79DE-A5CD-4535-8BF6-55BD822CDC5B}" type="presOf" srcId="{01405892-A078-4073-AF3F-AC6F5DEC6D6A}" destId="{409C82B2-22B8-4FE1-BAF3-57E9F7C2E409}" srcOrd="0" destOrd="0" presId="urn:microsoft.com/office/officeart/2005/8/layout/vList4"/>
    <dgm:cxn modelId="{E2247E81-2881-46AD-8B17-C23FF3C26891}" type="presOf" srcId="{D58EAA5A-7958-42F2-9F92-27B70E95DA0A}" destId="{4CD200F8-53B3-49C9-B4AC-CC4D80C8930D}" srcOrd="1" destOrd="1" presId="urn:microsoft.com/office/officeart/2005/8/layout/vList4"/>
    <dgm:cxn modelId="{1A1BE74C-68D6-494E-AE7B-41A8C1CDA753}" srcId="{20C28B37-CBBC-4631-8883-27D6FE114E2C}" destId="{6DA18F6A-DFAA-4224-8F1A-CAF2417CE013}" srcOrd="2" destOrd="0" parTransId="{960ED412-2C9B-4214-B098-F97E0D373B00}" sibTransId="{ED3A81B6-6C4E-424D-B1B6-5293AD9DA133}"/>
    <dgm:cxn modelId="{1CDBE11B-A2BB-4166-935F-DE693AC6805A}" srcId="{E3236248-9B77-4A84-8087-7ED178B8F4C1}" destId="{20C28B37-CBBC-4631-8883-27D6FE114E2C}" srcOrd="0" destOrd="0" parTransId="{9297ECCD-D3DB-467D-A99F-5D1F127E78ED}" sibTransId="{16349945-B8D5-4402-B96D-0AAB610F24AC}"/>
    <dgm:cxn modelId="{0C77A970-A68C-4F66-B0A9-AC398DF7B3C9}" type="presOf" srcId="{B20C782D-55ED-47BE-A2CF-D714211D316E}" destId="{DAE56A18-FBD1-4791-87B8-EF8AFEA97541}" srcOrd="0" destOrd="4" presId="urn:microsoft.com/office/officeart/2005/8/layout/vList4"/>
    <dgm:cxn modelId="{FC3E66A3-ED3C-4BC7-B40B-0E6E7C498FB6}" srcId="{20C28B37-CBBC-4631-8883-27D6FE114E2C}" destId="{D8534FA7-6169-4641-B010-6166357B69FD}" srcOrd="3" destOrd="0" parTransId="{94E12497-2ADB-4D11-AB17-6FC17602F810}" sibTransId="{F872C61E-D8DF-418E-8EFE-8FD92FB3C138}"/>
    <dgm:cxn modelId="{1D78F58C-98D0-4665-ABF3-CB7F15FE9E8D}" type="presOf" srcId="{8395D198-8B69-4860-8002-0C29CAB782FB}" destId="{004D8277-88BB-49CC-86A1-24416D6D88BB}" srcOrd="1" destOrd="0" presId="urn:microsoft.com/office/officeart/2005/8/layout/vList4"/>
    <dgm:cxn modelId="{DC76D0BB-4A38-439F-BD40-D9353CCF859A}" type="presOf" srcId="{85FE7AF2-7707-49E3-A86D-F8703D536020}" destId="{004D8277-88BB-49CC-86A1-24416D6D88BB}" srcOrd="1" destOrd="2" presId="urn:microsoft.com/office/officeart/2005/8/layout/vList4"/>
    <dgm:cxn modelId="{71C86E3A-72BC-4642-9151-2F0F515A4870}" type="presOf" srcId="{E3236248-9B77-4A84-8087-7ED178B8F4C1}" destId="{32E08B55-24D3-41CB-BEB7-C5D63D97FD42}" srcOrd="0" destOrd="0" presId="urn:microsoft.com/office/officeart/2005/8/layout/vList4"/>
    <dgm:cxn modelId="{D825ECC0-3ED9-496C-9D2D-52563D77172D}" type="presOf" srcId="{63063C4C-FA27-4C01-9618-2E3D4B208C13}" destId="{004D8277-88BB-49CC-86A1-24416D6D88BB}" srcOrd="1" destOrd="3" presId="urn:microsoft.com/office/officeart/2005/8/layout/vList4"/>
    <dgm:cxn modelId="{CB3338BB-98E7-4D23-A559-CE57D25CABD1}" type="presOf" srcId="{8395D198-8B69-4860-8002-0C29CAB782FB}" destId="{DAE56A18-FBD1-4791-87B8-EF8AFEA97541}" srcOrd="0" destOrd="0" presId="urn:microsoft.com/office/officeart/2005/8/layout/vList4"/>
    <dgm:cxn modelId="{24E638A1-67DB-4D38-81CA-16BBF781E11F}" srcId="{20C28B37-CBBC-4631-8883-27D6FE114E2C}" destId="{CE5FC119-BB3C-42F9-AC06-710694084F89}" srcOrd="1" destOrd="0" parTransId="{B3190344-3A02-49D4-A69F-40FE27A61AE5}" sibTransId="{F65BAB84-6182-4C57-9ACA-C31984E7B306}"/>
    <dgm:cxn modelId="{C3B1B431-66FD-41D2-B08F-9D44EF7EA8D5}" type="presOf" srcId="{127D678D-4DFF-49B7-9808-DCF728C8654F}" destId="{004D8277-88BB-49CC-86A1-24416D6D88BB}" srcOrd="1" destOrd="1" presId="urn:microsoft.com/office/officeart/2005/8/layout/vList4"/>
    <dgm:cxn modelId="{765CD176-FE3A-442D-892E-A6C2062BF78F}" srcId="{8395D198-8B69-4860-8002-0C29CAB782FB}" destId="{B20C782D-55ED-47BE-A2CF-D714211D316E}" srcOrd="3" destOrd="0" parTransId="{A9932405-8551-4956-96FE-99F3412FD338}" sibTransId="{EDED8141-555F-4349-BC28-E6FA0BDAF795}"/>
    <dgm:cxn modelId="{08C5CADE-E0CF-4E80-B694-7B2E7AE11AD2}" type="presOf" srcId="{20C28B37-CBBC-4631-8883-27D6FE114E2C}" destId="{D0AA96A9-1580-450D-84CB-79E6A6C1BF27}" srcOrd="0" destOrd="0" presId="urn:microsoft.com/office/officeart/2005/8/layout/vList4"/>
    <dgm:cxn modelId="{51A99BBF-82AF-4A01-AB55-8FC0EACA9186}" srcId="{E3236248-9B77-4A84-8087-7ED178B8F4C1}" destId="{01405892-A078-4073-AF3F-AC6F5DEC6D6A}" srcOrd="2" destOrd="0" parTransId="{D8589905-D1DD-49D2-AF23-D5533216F0CD}" sibTransId="{080BB310-2DE3-461A-885A-879DF29D7296}"/>
    <dgm:cxn modelId="{113A35C4-8417-44F9-A0DA-0188B8AC2625}" type="presOf" srcId="{6DA18F6A-DFAA-4224-8F1A-CAF2417CE013}" destId="{4CD200F8-53B3-49C9-B4AC-CC4D80C8930D}" srcOrd="1" destOrd="3" presId="urn:microsoft.com/office/officeart/2005/8/layout/vList4"/>
    <dgm:cxn modelId="{A76017E5-477E-44C0-BED4-CCF5BCEDCB3A}" srcId="{8395D198-8B69-4860-8002-0C29CAB782FB}" destId="{85FE7AF2-7707-49E3-A86D-F8703D536020}" srcOrd="1" destOrd="0" parTransId="{BD199469-1421-400C-AFFD-37EF51F43DDD}" sibTransId="{73D7A953-F3B3-462D-BE86-EF4129FD55E0}"/>
    <dgm:cxn modelId="{BB81A9E1-CDD0-4D05-B589-FA1D6F088BD9}" srcId="{20C28B37-CBBC-4631-8883-27D6FE114E2C}" destId="{D58EAA5A-7958-42F2-9F92-27B70E95DA0A}" srcOrd="0" destOrd="0" parTransId="{AB849625-6ED0-4ABF-8C8D-29A4B8A205A6}" sibTransId="{DF595781-1094-4EA8-968D-FE57F3D91A78}"/>
    <dgm:cxn modelId="{E15DD81C-6925-4D7D-9CA9-63F79B56A5F0}" srcId="{8395D198-8B69-4860-8002-0C29CAB782FB}" destId="{63063C4C-FA27-4C01-9618-2E3D4B208C13}" srcOrd="2" destOrd="0" parTransId="{F8AC75AA-18EC-4DB6-B763-7B0FD10A3B32}" sibTransId="{D99F7C03-7BEC-4107-A9F8-F0129310510E}"/>
    <dgm:cxn modelId="{03127881-7BA4-4619-8476-B0E1FA890AC8}" type="presOf" srcId="{85FE7AF2-7707-49E3-A86D-F8703D536020}" destId="{DAE56A18-FBD1-4791-87B8-EF8AFEA97541}" srcOrd="0" destOrd="2" presId="urn:microsoft.com/office/officeart/2005/8/layout/vList4"/>
    <dgm:cxn modelId="{087F84F6-6036-4B56-82E8-C573A43E590E}" type="presOf" srcId="{D58EAA5A-7958-42F2-9F92-27B70E95DA0A}" destId="{D0AA96A9-1580-450D-84CB-79E6A6C1BF27}" srcOrd="0" destOrd="1" presId="urn:microsoft.com/office/officeart/2005/8/layout/vList4"/>
    <dgm:cxn modelId="{80755C16-5276-4119-BC1A-CBD08D7AC19A}" type="presOf" srcId="{63063C4C-FA27-4C01-9618-2E3D4B208C13}" destId="{DAE56A18-FBD1-4791-87B8-EF8AFEA97541}" srcOrd="0" destOrd="3" presId="urn:microsoft.com/office/officeart/2005/8/layout/vList4"/>
    <dgm:cxn modelId="{DA248BBF-8053-4768-9951-65EBC9AC05C6}" type="presOf" srcId="{CE5FC119-BB3C-42F9-AC06-710694084F89}" destId="{D0AA96A9-1580-450D-84CB-79E6A6C1BF27}" srcOrd="0" destOrd="2" presId="urn:microsoft.com/office/officeart/2005/8/layout/vList4"/>
    <dgm:cxn modelId="{3669066D-3ED5-4E49-BD73-335506BE4E96}" srcId="{8395D198-8B69-4860-8002-0C29CAB782FB}" destId="{127D678D-4DFF-49B7-9808-DCF728C8654F}" srcOrd="0" destOrd="0" parTransId="{38AC901B-6B21-464E-BFE5-A842408D38CB}" sibTransId="{89822F7A-ED88-4994-9378-AB6CAE81FC14}"/>
    <dgm:cxn modelId="{E3604D0C-A3A1-4534-A60C-D182DF285399}" type="presOf" srcId="{D8534FA7-6169-4641-B010-6166357B69FD}" destId="{4CD200F8-53B3-49C9-B4AC-CC4D80C8930D}" srcOrd="1" destOrd="4" presId="urn:microsoft.com/office/officeart/2005/8/layout/vList4"/>
    <dgm:cxn modelId="{FEFAAF72-7B72-40FF-8420-EB383F8E1A04}" srcId="{E3236248-9B77-4A84-8087-7ED178B8F4C1}" destId="{8395D198-8B69-4860-8002-0C29CAB782FB}" srcOrd="1" destOrd="0" parTransId="{236A7B00-46C0-47A8-B73A-EA40D286A764}" sibTransId="{19953136-0DA4-4686-8155-97C33C3A838D}"/>
    <dgm:cxn modelId="{6044AD0F-579B-4BDC-94B8-556F350C7AE0}" type="presOf" srcId="{CE5FC119-BB3C-42F9-AC06-710694084F89}" destId="{4CD200F8-53B3-49C9-B4AC-CC4D80C8930D}" srcOrd="1" destOrd="2" presId="urn:microsoft.com/office/officeart/2005/8/layout/vList4"/>
    <dgm:cxn modelId="{5BBC62F3-E7B2-466F-BAAF-20142DDDF4AE}" type="presOf" srcId="{20C28B37-CBBC-4631-8883-27D6FE114E2C}" destId="{4CD200F8-53B3-49C9-B4AC-CC4D80C8930D}" srcOrd="1" destOrd="0" presId="urn:microsoft.com/office/officeart/2005/8/layout/vList4"/>
    <dgm:cxn modelId="{E5F449F1-327A-43BB-B7E2-EAAE1263F2E4}" type="presOf" srcId="{127D678D-4DFF-49B7-9808-DCF728C8654F}" destId="{DAE56A18-FBD1-4791-87B8-EF8AFEA97541}" srcOrd="0" destOrd="1" presId="urn:microsoft.com/office/officeart/2005/8/layout/vList4"/>
    <dgm:cxn modelId="{C96807F9-4985-4179-A9A4-472687D41151}" type="presOf" srcId="{01405892-A078-4073-AF3F-AC6F5DEC6D6A}" destId="{652CC447-68B9-46A9-97E0-FDC4B7BB9D8E}" srcOrd="1" destOrd="0" presId="urn:microsoft.com/office/officeart/2005/8/layout/vList4"/>
    <dgm:cxn modelId="{872B7F4A-76B1-4467-AD46-A8ED0C45AE14}" type="presOf" srcId="{D8534FA7-6169-4641-B010-6166357B69FD}" destId="{D0AA96A9-1580-450D-84CB-79E6A6C1BF27}" srcOrd="0" destOrd="4" presId="urn:microsoft.com/office/officeart/2005/8/layout/vList4"/>
    <dgm:cxn modelId="{310A0303-FB78-462D-B15B-05F7386A80DA}" type="presOf" srcId="{6DA18F6A-DFAA-4224-8F1A-CAF2417CE013}" destId="{D0AA96A9-1580-450D-84CB-79E6A6C1BF27}" srcOrd="0" destOrd="3" presId="urn:microsoft.com/office/officeart/2005/8/layout/vList4"/>
    <dgm:cxn modelId="{9EB82FE4-1620-4724-9229-07BB8D71BA3D}" type="presOf" srcId="{B20C782D-55ED-47BE-A2CF-D714211D316E}" destId="{004D8277-88BB-49CC-86A1-24416D6D88BB}" srcOrd="1" destOrd="4" presId="urn:microsoft.com/office/officeart/2005/8/layout/vList4"/>
    <dgm:cxn modelId="{99443AB0-1806-4547-8101-83636EB3EC57}" type="presParOf" srcId="{32E08B55-24D3-41CB-BEB7-C5D63D97FD42}" destId="{4D86465E-E2EE-4535-830E-89B0D648B5A9}" srcOrd="0" destOrd="0" presId="urn:microsoft.com/office/officeart/2005/8/layout/vList4"/>
    <dgm:cxn modelId="{51F69E57-3BE3-41B8-B072-F2FDA5F8363D}" type="presParOf" srcId="{4D86465E-E2EE-4535-830E-89B0D648B5A9}" destId="{D0AA96A9-1580-450D-84CB-79E6A6C1BF27}" srcOrd="0" destOrd="0" presId="urn:microsoft.com/office/officeart/2005/8/layout/vList4"/>
    <dgm:cxn modelId="{B7CE2753-06EF-4D51-A0C2-9539E780FB6F}" type="presParOf" srcId="{4D86465E-E2EE-4535-830E-89B0D648B5A9}" destId="{EA3FA47F-CED0-42CD-BE44-EECC1C9EE663}" srcOrd="1" destOrd="0" presId="urn:microsoft.com/office/officeart/2005/8/layout/vList4"/>
    <dgm:cxn modelId="{25637905-10CA-4545-BAAC-AFED253A0B7D}" type="presParOf" srcId="{4D86465E-E2EE-4535-830E-89B0D648B5A9}" destId="{4CD200F8-53B3-49C9-B4AC-CC4D80C8930D}" srcOrd="2" destOrd="0" presId="urn:microsoft.com/office/officeart/2005/8/layout/vList4"/>
    <dgm:cxn modelId="{AB558DC8-199E-4116-AD70-A092740EB53B}" type="presParOf" srcId="{32E08B55-24D3-41CB-BEB7-C5D63D97FD42}" destId="{22D8D02D-8044-4713-8D4E-1CCC9FFD8994}" srcOrd="1" destOrd="0" presId="urn:microsoft.com/office/officeart/2005/8/layout/vList4"/>
    <dgm:cxn modelId="{C4282444-B798-4600-9FF2-2E07C1CF92CA}" type="presParOf" srcId="{32E08B55-24D3-41CB-BEB7-C5D63D97FD42}" destId="{F5D51D30-19C7-4370-99E6-67800CE48731}" srcOrd="2" destOrd="0" presId="urn:microsoft.com/office/officeart/2005/8/layout/vList4"/>
    <dgm:cxn modelId="{B30A72B9-B559-40F2-BE71-3464E3626F07}" type="presParOf" srcId="{F5D51D30-19C7-4370-99E6-67800CE48731}" destId="{DAE56A18-FBD1-4791-87B8-EF8AFEA97541}" srcOrd="0" destOrd="0" presId="urn:microsoft.com/office/officeart/2005/8/layout/vList4"/>
    <dgm:cxn modelId="{511C720D-4A0B-44A7-9670-46791DCB22E2}" type="presParOf" srcId="{F5D51D30-19C7-4370-99E6-67800CE48731}" destId="{163351DE-F80D-4CAF-A15F-DF60B989ABE8}" srcOrd="1" destOrd="0" presId="urn:microsoft.com/office/officeart/2005/8/layout/vList4"/>
    <dgm:cxn modelId="{93C3262A-BAF1-4367-9257-D9620A2F8C68}" type="presParOf" srcId="{F5D51D30-19C7-4370-99E6-67800CE48731}" destId="{004D8277-88BB-49CC-86A1-24416D6D88BB}" srcOrd="2" destOrd="0" presId="urn:microsoft.com/office/officeart/2005/8/layout/vList4"/>
    <dgm:cxn modelId="{FA5B8673-F69B-40EF-BC60-464B60B4BED0}" type="presParOf" srcId="{32E08B55-24D3-41CB-BEB7-C5D63D97FD42}" destId="{7391CCAE-6819-444E-A3AC-3DC73CD5F02C}" srcOrd="3" destOrd="0" presId="urn:microsoft.com/office/officeart/2005/8/layout/vList4"/>
    <dgm:cxn modelId="{9684DE11-08FF-4B7D-9056-0F59D7848A41}" type="presParOf" srcId="{32E08B55-24D3-41CB-BEB7-C5D63D97FD42}" destId="{CF6FC674-83C4-426D-8A69-1C84E2842DD1}" srcOrd="4" destOrd="0" presId="urn:microsoft.com/office/officeart/2005/8/layout/vList4"/>
    <dgm:cxn modelId="{B57A1B75-1F83-4382-8291-D2614EA6B7B4}" type="presParOf" srcId="{CF6FC674-83C4-426D-8A69-1C84E2842DD1}" destId="{409C82B2-22B8-4FE1-BAF3-57E9F7C2E409}" srcOrd="0" destOrd="0" presId="urn:microsoft.com/office/officeart/2005/8/layout/vList4"/>
    <dgm:cxn modelId="{8455E72E-6B7C-44A3-8AFA-A73642815338}" type="presParOf" srcId="{CF6FC674-83C4-426D-8A69-1C84E2842DD1}" destId="{6B290A13-D67F-422F-95AC-65E35C75DD45}" srcOrd="1" destOrd="0" presId="urn:microsoft.com/office/officeart/2005/8/layout/vList4"/>
    <dgm:cxn modelId="{64016280-08AC-4A6B-ADFE-D16825D707D9}" type="presParOf" srcId="{CF6FC674-83C4-426D-8A69-1C84E2842DD1}" destId="{652CC447-68B9-46A9-97E0-FDC4B7BB9D8E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строительного мусора – </a:t>
          </a:r>
          <a:r>
            <a:rPr lang="ru-RU" sz="1900" dirty="0" smtClean="0"/>
            <a:t>270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900" dirty="0" smtClean="0"/>
            <a:t>Замена доводчиков </a:t>
          </a:r>
          <a:endParaRPr lang="ru-RU" sz="19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Установка урн, дорожек </a:t>
          </a:r>
          <a:endParaRPr lang="ru-RU" sz="19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3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1" presStyleCnt="3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687D268-7A75-41A3-AEF8-8CEAD04C5C65}" type="presOf" srcId="{35219D1D-DA7A-4234-9811-7F49A1C6E08B}" destId="{F3BEBE99-FF44-4F84-8734-B4D7D945706F}" srcOrd="0" destOrd="0" presId="urn:microsoft.com/office/officeart/2005/8/layout/list1"/>
    <dgm:cxn modelId="{BCB1DCCA-1E1C-4FA6-9E57-97254B5133B0}" srcId="{A4BFDE4F-2DC7-4686-BFF5-F370918F53C4}" destId="{35219D1D-DA7A-4234-9811-7F49A1C6E08B}" srcOrd="2" destOrd="0" parTransId="{F36D3BD1-D6DC-4BF3-AFCE-81619C0C0246}" sibTransId="{48D7F38F-8C55-446D-9FC2-7A3A90FA22E4}"/>
    <dgm:cxn modelId="{1BFC6245-20E3-4CBE-A191-EC4FA91885C7}" type="presOf" srcId="{CCD476F6-6877-4919-A49C-D945C7381B81}" destId="{B9B85A93-C269-474C-80F0-3453D9E3F265}" srcOrd="1" destOrd="0" presId="urn:microsoft.com/office/officeart/2005/8/layout/list1"/>
    <dgm:cxn modelId="{69E00DCE-AAB5-46DA-9333-691323FCA3A2}" type="presOf" srcId="{CCD476F6-6877-4919-A49C-D945C7381B81}" destId="{BDA68A23-47FE-4E0D-8CA0-85D512D9F1E8}" srcOrd="0" destOrd="0" presId="urn:microsoft.com/office/officeart/2005/8/layout/list1"/>
    <dgm:cxn modelId="{B84F3E94-D35C-458E-B006-271D7FFE5ABE}" type="presOf" srcId="{20973DF9-4129-43CB-85C8-FFE85863BF7A}" destId="{6201BCC1-17B8-409E-9ADD-3288BC80A385}" srcOrd="0" destOrd="0" presId="urn:microsoft.com/office/officeart/2005/8/layout/list1"/>
    <dgm:cxn modelId="{A0D35DB7-637F-4A06-B715-B8F99E7FF081}" type="presOf" srcId="{A4BFDE4F-2DC7-4686-BFF5-F370918F53C4}" destId="{83C0D5F3-B789-4DB5-8D5D-0958C6C62D3A}" srcOrd="0" destOrd="0" presId="urn:microsoft.com/office/officeart/2005/8/layout/list1"/>
    <dgm:cxn modelId="{BAD7309A-7B55-4FCF-B77D-D56A6C38EA98}" type="presOf" srcId="{20973DF9-4129-43CB-85C8-FFE85863BF7A}" destId="{324E0A38-8F27-40B1-A27F-175861C150D2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4C88EE3F-C643-4563-9F77-7E0C5EC9914D}" type="presOf" srcId="{35219D1D-DA7A-4234-9811-7F49A1C6E08B}" destId="{23011221-5C6A-4B74-A27C-EBE08ED76F88}" srcOrd="1" destOrd="0" presId="urn:microsoft.com/office/officeart/2005/8/layout/list1"/>
    <dgm:cxn modelId="{F5F564AC-CD5D-4673-BEE5-9742010DD624}" srcId="{A4BFDE4F-2DC7-4686-BFF5-F370918F53C4}" destId="{CCD476F6-6877-4919-A49C-D945C7381B81}" srcOrd="1" destOrd="0" parTransId="{40594378-8CE4-430B-90D0-89832200D0BD}" sibTransId="{ABE12324-3392-46E5-AACE-84CDD58136A7}"/>
    <dgm:cxn modelId="{6899DFB7-C3EE-4042-A4CD-0637938EB4D5}" type="presParOf" srcId="{83C0D5F3-B789-4DB5-8D5D-0958C6C62D3A}" destId="{43F5F80D-911F-4180-A155-5C3C14AD3452}" srcOrd="0" destOrd="0" presId="urn:microsoft.com/office/officeart/2005/8/layout/list1"/>
    <dgm:cxn modelId="{8FCA06D1-E6E8-4144-A63A-7535015AEB94}" type="presParOf" srcId="{43F5F80D-911F-4180-A155-5C3C14AD3452}" destId="{6201BCC1-17B8-409E-9ADD-3288BC80A385}" srcOrd="0" destOrd="0" presId="urn:microsoft.com/office/officeart/2005/8/layout/list1"/>
    <dgm:cxn modelId="{1DBEDDD7-647D-49D3-A485-AF8F1ED1B20D}" type="presParOf" srcId="{43F5F80D-911F-4180-A155-5C3C14AD3452}" destId="{324E0A38-8F27-40B1-A27F-175861C150D2}" srcOrd="1" destOrd="0" presId="urn:microsoft.com/office/officeart/2005/8/layout/list1"/>
    <dgm:cxn modelId="{A7B8B8B6-9099-46F0-9E03-161F9806E959}" type="presParOf" srcId="{83C0D5F3-B789-4DB5-8D5D-0958C6C62D3A}" destId="{946C3B80-D6B7-49B9-9041-77C18CC69B3D}" srcOrd="1" destOrd="0" presId="urn:microsoft.com/office/officeart/2005/8/layout/list1"/>
    <dgm:cxn modelId="{37ACF732-18B8-4060-87DB-D882FCBAE018}" type="presParOf" srcId="{83C0D5F3-B789-4DB5-8D5D-0958C6C62D3A}" destId="{358FF3AC-D5C0-4F4D-8611-7C00824D2727}" srcOrd="2" destOrd="0" presId="urn:microsoft.com/office/officeart/2005/8/layout/list1"/>
    <dgm:cxn modelId="{D4820AF0-0562-4602-B939-C3EC5B518D50}" type="presParOf" srcId="{83C0D5F3-B789-4DB5-8D5D-0958C6C62D3A}" destId="{C485CE4D-567D-4287-AF49-39A9446C813C}" srcOrd="3" destOrd="0" presId="urn:microsoft.com/office/officeart/2005/8/layout/list1"/>
    <dgm:cxn modelId="{056DAABC-4D3D-4889-84C3-B4216C1890A8}" type="presParOf" srcId="{83C0D5F3-B789-4DB5-8D5D-0958C6C62D3A}" destId="{CF5D7DD0-A6B8-4CFB-8C2A-9DFD8FAE59B5}" srcOrd="4" destOrd="0" presId="urn:microsoft.com/office/officeart/2005/8/layout/list1"/>
    <dgm:cxn modelId="{293A8A87-E282-43BE-A70C-FF8343DF92A5}" type="presParOf" srcId="{CF5D7DD0-A6B8-4CFB-8C2A-9DFD8FAE59B5}" destId="{BDA68A23-47FE-4E0D-8CA0-85D512D9F1E8}" srcOrd="0" destOrd="0" presId="urn:microsoft.com/office/officeart/2005/8/layout/list1"/>
    <dgm:cxn modelId="{6581C8F4-703D-4950-BFD9-A605E2BF67CF}" type="presParOf" srcId="{CF5D7DD0-A6B8-4CFB-8C2A-9DFD8FAE59B5}" destId="{B9B85A93-C269-474C-80F0-3453D9E3F265}" srcOrd="1" destOrd="0" presId="urn:microsoft.com/office/officeart/2005/8/layout/list1"/>
    <dgm:cxn modelId="{01CA12FE-7C02-420D-AA50-003ABCAA092E}" type="presParOf" srcId="{83C0D5F3-B789-4DB5-8D5D-0958C6C62D3A}" destId="{C38AC30E-44DE-4345-90F7-B4FC4B7A54F6}" srcOrd="5" destOrd="0" presId="urn:microsoft.com/office/officeart/2005/8/layout/list1"/>
    <dgm:cxn modelId="{2177AC69-9979-47CC-96A9-B30D50D7D088}" type="presParOf" srcId="{83C0D5F3-B789-4DB5-8D5D-0958C6C62D3A}" destId="{6193B41C-E75F-4D40-804C-B5F45FED8ECE}" srcOrd="6" destOrd="0" presId="urn:microsoft.com/office/officeart/2005/8/layout/list1"/>
    <dgm:cxn modelId="{46303D4D-D283-4B91-AD56-C6296BCCBC62}" type="presParOf" srcId="{83C0D5F3-B789-4DB5-8D5D-0958C6C62D3A}" destId="{711F50AA-B432-4A73-AEF5-6DA1123E829A}" srcOrd="7" destOrd="0" presId="urn:microsoft.com/office/officeart/2005/8/layout/list1"/>
    <dgm:cxn modelId="{2C45E463-DE85-4477-8029-32B1CCE9B915}" type="presParOf" srcId="{83C0D5F3-B789-4DB5-8D5D-0958C6C62D3A}" destId="{BDBC1741-3879-403C-AAE5-A77F3711B338}" srcOrd="8" destOrd="0" presId="urn:microsoft.com/office/officeart/2005/8/layout/list1"/>
    <dgm:cxn modelId="{170E88CF-6C6A-43FA-96E6-97BB0D467CA8}" type="presParOf" srcId="{BDBC1741-3879-403C-AAE5-A77F3711B338}" destId="{F3BEBE99-FF44-4F84-8734-B4D7D945706F}" srcOrd="0" destOrd="0" presId="urn:microsoft.com/office/officeart/2005/8/layout/list1"/>
    <dgm:cxn modelId="{92DC4B1C-AD37-488A-B944-FB102F6E501A}" type="presParOf" srcId="{BDBC1741-3879-403C-AAE5-A77F3711B338}" destId="{23011221-5C6A-4B74-A27C-EBE08ED76F88}" srcOrd="1" destOrd="0" presId="urn:microsoft.com/office/officeart/2005/8/layout/list1"/>
    <dgm:cxn modelId="{1D33E242-013F-427F-B1CD-D4616728BCAC}" type="presParOf" srcId="{83C0D5F3-B789-4DB5-8D5D-0958C6C62D3A}" destId="{3272369A-5468-42D0-A591-712C131DDBF6}" srcOrd="9" destOrd="0" presId="urn:microsoft.com/office/officeart/2005/8/layout/list1"/>
    <dgm:cxn modelId="{C08E44A1-7975-406E-A94B-BB15D88CA883}" type="presParOf" srcId="{83C0D5F3-B789-4DB5-8D5D-0958C6C62D3A}" destId="{F5B70FC5-92BB-4730-BC92-73562B86A22B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1E65122-378A-4C88-A74E-BDB00D26F857}" type="datetimeFigureOut">
              <a:rPr lang="ru-RU" smtClean="0"/>
              <a:pPr/>
              <a:t>20.02.2016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2A1021-792B-443B-B990-9364F7921D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3786190"/>
            <a:ext cx="6858000" cy="990600"/>
          </a:xfrm>
        </p:spPr>
        <p:txBody>
          <a:bodyPr>
            <a:noAutofit/>
          </a:bodyPr>
          <a:lstStyle/>
          <a:p>
            <a:r>
              <a:rPr lang="ru-RU" sz="2300" dirty="0" smtClean="0"/>
              <a:t>ОТЧЕТ ДЕЯТЕЛЬНОСТИ </a:t>
            </a:r>
            <a:br>
              <a:rPr lang="ru-RU" sz="2300" dirty="0" smtClean="0"/>
            </a:br>
            <a:r>
              <a:rPr lang="ru-RU" sz="2300" dirty="0" smtClean="0"/>
              <a:t>ООО УК «АЛЬТАИР» </a:t>
            </a:r>
            <a:br>
              <a:rPr lang="ru-RU" sz="2300" dirty="0" smtClean="0"/>
            </a:br>
            <a:r>
              <a:rPr lang="ru-RU" sz="2300" dirty="0" smtClean="0"/>
              <a:t>за 2015 год </a:t>
            </a:r>
            <a:endParaRPr lang="ru-RU" sz="23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МКД: 203 </a:t>
            </a:r>
            <a:r>
              <a:rPr lang="ru-RU" b="1" dirty="0" err="1" smtClean="0"/>
              <a:t>мкр</a:t>
            </a:r>
            <a:r>
              <a:rPr lang="ru-RU" b="1" dirty="0" smtClean="0"/>
              <a:t>. корпус 10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357298"/>
          <a:ext cx="8286808" cy="4857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44"/>
                <a:gridCol w="2485505"/>
                <a:gridCol w="2346706"/>
                <a:gridCol w="3080053"/>
              </a:tblGrid>
              <a:tr h="119453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06181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115108.20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67 557,22 руб. </a:t>
                      </a:r>
                      <a:endParaRPr lang="ru-RU" dirty="0"/>
                    </a:p>
                  </a:txBody>
                  <a:tcPr/>
                </a:tc>
              </a:tr>
              <a:tr h="106181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18170.20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17 803,13 руб. </a:t>
                      </a:r>
                      <a:endParaRPr lang="ru-RU" dirty="0"/>
                    </a:p>
                  </a:txBody>
                  <a:tcPr/>
                </a:tc>
              </a:tr>
              <a:tr h="47781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24984.05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24 479,50 руб. </a:t>
                      </a:r>
                      <a:endParaRPr lang="ru-RU" dirty="0"/>
                    </a:p>
                  </a:txBody>
                  <a:tcPr/>
                </a:tc>
              </a:tr>
              <a:tr h="106181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34432.55 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33 737,04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214422"/>
          <a:ext cx="8501124" cy="5098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824"/>
                <a:gridCol w="4250591"/>
                <a:gridCol w="2833709"/>
              </a:tblGrid>
              <a:tr h="531855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Общая информация по начислению и объему коммунальных</a:t>
                      </a:r>
                      <a:r>
                        <a:rPr lang="ru-RU" baseline="0" dirty="0" smtClean="0"/>
                        <a:t> услуг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57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№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baseline="0" dirty="0" err="1" smtClean="0"/>
                        <a:t>п</a:t>
                      </a:r>
                      <a:r>
                        <a:rPr lang="ru-RU" b="1" baseline="0" dirty="0" smtClean="0"/>
                        <a:t>/</a:t>
                      </a:r>
                      <a:r>
                        <a:rPr lang="ru-RU" b="1" baseline="0" dirty="0" err="1" smtClean="0"/>
                        <a:t>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Наименование коммунальной</a:t>
                      </a:r>
                      <a:r>
                        <a:rPr lang="ru-RU" b="1" baseline="0" dirty="0" smtClean="0"/>
                        <a:t>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Начислено потребителям (руб.)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1560,58 </a:t>
                      </a:r>
                      <a:endParaRPr lang="ru-RU" dirty="0"/>
                    </a:p>
                  </a:txBody>
                  <a:tcPr/>
                </a:tc>
              </a:tr>
              <a:tr h="47133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3 824,42 </a:t>
                      </a:r>
                      <a:endParaRPr lang="ru-RU" dirty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411 739,34</a:t>
                      </a:r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2 202,37</a:t>
                      </a:r>
                      <a:endParaRPr lang="ru-RU" dirty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13 476,80 </a:t>
                      </a:r>
                      <a:endParaRPr lang="ru-RU" dirty="0"/>
                    </a:p>
                  </a:txBody>
                  <a:tcPr/>
                </a:tc>
              </a:tr>
              <a:tr h="39933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69883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Задолженность потребителей на конец периода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839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130 692,29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142984"/>
            <a:ext cx="835824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ru-RU" sz="2600" b="1" dirty="0" smtClean="0"/>
              <a:t>	В период с 01августа 2015 по 31 декабря 2015 г. </a:t>
            </a:r>
          </a:p>
          <a:p>
            <a:pPr lvl="1" algn="just"/>
            <a:r>
              <a:rPr lang="ru-RU" sz="2600" b="1" dirty="0" smtClean="0"/>
              <a:t>В адрес УК «Альтаир» поступило следующее количество заявок от жильцов МКД расположенного по адресу: 203 </a:t>
            </a:r>
            <a:r>
              <a:rPr lang="ru-RU" sz="2600" b="1" dirty="0" err="1" smtClean="0"/>
              <a:t>мкр</a:t>
            </a:r>
            <a:r>
              <a:rPr lang="ru-RU" sz="2600" b="1" dirty="0" smtClean="0"/>
              <a:t>. корпус 10:  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Сантехнические – 14</a:t>
            </a:r>
          </a:p>
          <a:p>
            <a:pPr marL="514350" indent="-514350"/>
            <a:r>
              <a:rPr lang="ru-RU" sz="2600" dirty="0" smtClean="0"/>
              <a:t>1.1 внутриквартирные: 10</a:t>
            </a:r>
          </a:p>
          <a:p>
            <a:pPr marL="514350" indent="-514350"/>
            <a:r>
              <a:rPr lang="ru-RU" sz="2600" dirty="0" smtClean="0"/>
              <a:t>1.2. внутриквартирные платные: </a:t>
            </a:r>
            <a:r>
              <a:rPr lang="ru-RU" sz="2600" dirty="0"/>
              <a:t>0</a:t>
            </a:r>
            <a:endParaRPr lang="ru-RU" sz="2600" dirty="0" smtClean="0"/>
          </a:p>
          <a:p>
            <a:pPr marL="514350" indent="-514350"/>
            <a:r>
              <a:rPr lang="ru-RU" sz="2600" dirty="0" smtClean="0"/>
              <a:t>1.3.общедомовые: 4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Электротехнические – 3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Плотницкие работы – 0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Содержание дворовой территории – 0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Уборка лестничных клеток – 0</a:t>
            </a:r>
          </a:p>
          <a:p>
            <a:pPr marL="514350" indent="-514350">
              <a:buAutoNum type="arabicParenR"/>
            </a:pPr>
            <a:r>
              <a:rPr lang="ru-RU" sz="2600" dirty="0" smtClean="0"/>
              <a:t>Благоустройство территории – 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85720" y="1285860"/>
          <a:ext cx="8643998" cy="535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214282" y="1214422"/>
          <a:ext cx="8715436" cy="5000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300" b="1" dirty="0" smtClean="0"/>
              <a:t>Отчет деятельности по управлению, содержанию и текущему ремонту</a:t>
            </a:r>
            <a:endParaRPr lang="ru-RU" sz="23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1142984"/>
          <a:ext cx="871543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Отчет деятельности по благоустройству и </a:t>
            </a:r>
            <a:br>
              <a:rPr lang="ru-RU" b="1" dirty="0" smtClean="0"/>
            </a:br>
            <a:r>
              <a:rPr lang="ru-RU" b="1" dirty="0" smtClean="0"/>
              <a:t>сан. очистке 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285860"/>
          <a:ext cx="850112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631400"/>
          <a:ext cx="8358246" cy="4120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9326"/>
                <a:gridCol w="4152838"/>
                <a:gridCol w="2786082"/>
              </a:tblGrid>
              <a:tr h="823516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174 992,12 руб. 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107 434,90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67 557,22 руб. 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357297"/>
          <a:ext cx="8429684" cy="5143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83237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8266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122 774,38  руб. </a:t>
                      </a:r>
                      <a:endParaRPr lang="ru-RU" dirty="0"/>
                    </a:p>
                  </a:txBody>
                  <a:tcPr/>
                </a:tc>
              </a:tr>
              <a:tr h="98264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122 774,38 руб.</a:t>
                      </a:r>
                      <a:endParaRPr lang="ru-RU" dirty="0"/>
                    </a:p>
                  </a:txBody>
                  <a:tcPr/>
                </a:tc>
              </a:tr>
              <a:tr h="892458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8266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82666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687849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413</TotalTime>
  <Words>471</Words>
  <Application>Microsoft Office PowerPoint</Application>
  <PresentationFormat>Экран (4:3)</PresentationFormat>
  <Paragraphs>123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ОТЧЕТ ДЕЯТЕЛЬНОСТИ  ООО УК «АЛЬТАИР»  за 2015 год </vt:lpstr>
      <vt:lpstr>Оглавление</vt:lpstr>
      <vt:lpstr>Отчет деятельности службы АДС за 2015 год</vt:lpstr>
      <vt:lpstr>Отчет деятельности службы АДС за 2015 год</vt:lpstr>
      <vt:lpstr>Отчет деятельности службы АДС за 2015 год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Админ</cp:lastModifiedBy>
  <cp:revision>11</cp:revision>
  <dcterms:created xsi:type="dcterms:W3CDTF">2016-02-19T03:13:17Z</dcterms:created>
  <dcterms:modified xsi:type="dcterms:W3CDTF">2016-02-20T00:31:26Z</dcterms:modified>
</cp:coreProperties>
</file>