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dLbls>
            <c:showPercent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мест общего пользования </c:v>
                </c:pt>
                <c:pt idx="5">
                  <c:v>Благоустройство территории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66</c:v>
                </c:pt>
                <c:pt idx="1">
                  <c:v>23</c:v>
                </c:pt>
                <c:pt idx="2">
                  <c:v>9</c:v>
                </c:pt>
                <c:pt idx="3">
                  <c:v>2</c:v>
                </c:pt>
                <c:pt idx="4">
                  <c:v>7</c:v>
                </c:pt>
                <c:pt idx="5">
                  <c:v>2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Количество заявок 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4</c:v>
                </c:pt>
                <c:pt idx="1">
                  <c:v>2</c:v>
                </c:pt>
                <c:pt idx="2">
                  <c:v>6</c:v>
                </c:pt>
                <c:pt idx="3">
                  <c:v>6</c:v>
                </c:pt>
                <c:pt idx="4">
                  <c:v>3</c:v>
                </c:pt>
                <c:pt idx="5">
                  <c:v>3</c:v>
                </c:pt>
                <c:pt idx="6">
                  <c:v>0</c:v>
                </c:pt>
                <c:pt idx="7">
                  <c:v>1</c:v>
                </c:pt>
                <c:pt idx="8">
                  <c:v>15</c:v>
                </c:pt>
                <c:pt idx="9">
                  <c:v>5</c:v>
                </c:pt>
                <c:pt idx="10">
                  <c:v>8</c:v>
                </c:pt>
                <c:pt idx="11">
                  <c:v>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5</c:v>
                </c:pt>
                <c:pt idx="10">
                  <c:v>7</c:v>
                </c:pt>
                <c:pt idx="11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axId val="78822784"/>
        <c:axId val="78832768"/>
      </c:barChart>
      <c:catAx>
        <c:axId val="78822784"/>
        <c:scaling>
          <c:orientation val="minMax"/>
        </c:scaling>
        <c:axPos val="b"/>
        <c:majorTickMark val="none"/>
        <c:tickLblPos val="nextTo"/>
        <c:crossAx val="78832768"/>
        <c:crosses val="autoZero"/>
        <c:auto val="1"/>
        <c:lblAlgn val="ctr"/>
        <c:lblOffset val="100"/>
      </c:catAx>
      <c:valAx>
        <c:axId val="78832768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78822784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ln>
          <a:solidFill>
            <a:schemeClr val="accent1"/>
          </a:solidFill>
        </a:ln>
      </c:spPr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5D55A9F-6058-4CB6-9D7F-BD29C3A63B57}" type="presOf" srcId="{DCC47300-5DB4-44AD-ADD5-4F58F0B287CE}" destId="{80C16C54-6A92-4215-9DF9-5B09E229F388}" srcOrd="1" destOrd="0" presId="urn:microsoft.com/office/officeart/2005/8/layout/list1"/>
    <dgm:cxn modelId="{262F0593-2C27-493B-B7E8-1DCAB4BFC2A8}" type="presOf" srcId="{DCC47300-5DB4-44AD-ADD5-4F58F0B287CE}" destId="{0EC9BEF7-3B31-4478-9FEA-0B0CD2D6EF75}" srcOrd="0" destOrd="0" presId="urn:microsoft.com/office/officeart/2005/8/layout/list1"/>
    <dgm:cxn modelId="{B967DE9B-7B77-4D44-8053-227D531FD78C}" type="presOf" srcId="{6A1AC7A5-7B5C-4B28-BF53-4F85F5ADD7B0}" destId="{C37FD9BF-8620-42FB-B040-CFF1429D690A}" srcOrd="0" destOrd="0" presId="urn:microsoft.com/office/officeart/2005/8/layout/list1"/>
    <dgm:cxn modelId="{5FA9942F-00AF-48A6-B1F8-28C46EC33480}" type="presOf" srcId="{20365188-0C29-4F17-BE27-E7E6CC164053}" destId="{0078431F-3CEE-4517-913A-900B4220AA60}" srcOrd="1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F8C55E8A-074F-4B45-BCE9-3E8EB5F66599}" type="presOf" srcId="{20365188-0C29-4F17-BE27-E7E6CC164053}" destId="{F05EC822-94BD-4C0B-8F4A-A65765A1842A}" srcOrd="0" destOrd="0" presId="urn:microsoft.com/office/officeart/2005/8/layout/list1"/>
    <dgm:cxn modelId="{015E595A-2012-4DD7-A5E3-611DF3ECE637}" type="presOf" srcId="{0FC9F961-26AD-4D71-889B-339C5468EFA4}" destId="{B4DC2672-E532-49EC-A733-50E081076384}" srcOrd="0" destOrd="0" presId="urn:microsoft.com/office/officeart/2005/8/layout/list1"/>
    <dgm:cxn modelId="{4B50BF1A-1002-4A32-9D9F-2958EA2AA90A}" type="presOf" srcId="{6A1AC7A5-7B5C-4B28-BF53-4F85F5ADD7B0}" destId="{8C1579D5-15CF-4DC3-B761-EB3DB393DB1E}" srcOrd="1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58BD69BB-1C9B-4523-9BF9-403E11B53B45}" type="presParOf" srcId="{B4DC2672-E532-49EC-A733-50E081076384}" destId="{5972EF88-861D-4966-8264-FD3896FA3B94}" srcOrd="0" destOrd="0" presId="urn:microsoft.com/office/officeart/2005/8/layout/list1"/>
    <dgm:cxn modelId="{0108A292-1D70-4C93-B4D5-2185C4EAE48B}" type="presParOf" srcId="{5972EF88-861D-4966-8264-FD3896FA3B94}" destId="{0EC9BEF7-3B31-4478-9FEA-0B0CD2D6EF75}" srcOrd="0" destOrd="0" presId="urn:microsoft.com/office/officeart/2005/8/layout/list1"/>
    <dgm:cxn modelId="{7F3BE83C-EE1F-4DF6-A95A-EBEC544F076F}" type="presParOf" srcId="{5972EF88-861D-4966-8264-FD3896FA3B94}" destId="{80C16C54-6A92-4215-9DF9-5B09E229F388}" srcOrd="1" destOrd="0" presId="urn:microsoft.com/office/officeart/2005/8/layout/list1"/>
    <dgm:cxn modelId="{9C9517AF-1D72-46E1-B5B5-5819A0F326F1}" type="presParOf" srcId="{B4DC2672-E532-49EC-A733-50E081076384}" destId="{EB1ABF5E-D9FD-49DA-81FC-7185745BFF59}" srcOrd="1" destOrd="0" presId="urn:microsoft.com/office/officeart/2005/8/layout/list1"/>
    <dgm:cxn modelId="{9790E20E-FAFA-4415-9E48-DE31232C0096}" type="presParOf" srcId="{B4DC2672-E532-49EC-A733-50E081076384}" destId="{407CFC0C-D95D-4B40-83CB-8E31B3566A89}" srcOrd="2" destOrd="0" presId="urn:microsoft.com/office/officeart/2005/8/layout/list1"/>
    <dgm:cxn modelId="{78D13D18-B42E-46CC-9E46-9D04A5EC3F70}" type="presParOf" srcId="{B4DC2672-E532-49EC-A733-50E081076384}" destId="{01064AAB-69F4-4257-B816-7D983185B499}" srcOrd="3" destOrd="0" presId="urn:microsoft.com/office/officeart/2005/8/layout/list1"/>
    <dgm:cxn modelId="{59E9C73E-02FE-4D0B-B549-F5C47EDAE30C}" type="presParOf" srcId="{B4DC2672-E532-49EC-A733-50E081076384}" destId="{5361BF82-8021-4328-907C-CAFC5FD70F07}" srcOrd="4" destOrd="0" presId="urn:microsoft.com/office/officeart/2005/8/layout/list1"/>
    <dgm:cxn modelId="{44D0C03E-8C5D-4DFB-A835-1451EF1F75CD}" type="presParOf" srcId="{5361BF82-8021-4328-907C-CAFC5FD70F07}" destId="{C37FD9BF-8620-42FB-B040-CFF1429D690A}" srcOrd="0" destOrd="0" presId="urn:microsoft.com/office/officeart/2005/8/layout/list1"/>
    <dgm:cxn modelId="{EDCC90A9-6AF5-424B-9FA6-1F5DA9FC0B7D}" type="presParOf" srcId="{5361BF82-8021-4328-907C-CAFC5FD70F07}" destId="{8C1579D5-15CF-4DC3-B761-EB3DB393DB1E}" srcOrd="1" destOrd="0" presId="urn:microsoft.com/office/officeart/2005/8/layout/list1"/>
    <dgm:cxn modelId="{0DF3FCC2-B416-45FF-81A0-84110EAC2916}" type="presParOf" srcId="{B4DC2672-E532-49EC-A733-50E081076384}" destId="{02E8C738-B6A6-485B-80D5-94E66858AE47}" srcOrd="5" destOrd="0" presId="urn:microsoft.com/office/officeart/2005/8/layout/list1"/>
    <dgm:cxn modelId="{366F1C1F-00C8-4AC7-8F81-BB533996D00F}" type="presParOf" srcId="{B4DC2672-E532-49EC-A733-50E081076384}" destId="{C4CF8407-92A3-4BEE-BF77-1F2A3DE1E1E7}" srcOrd="6" destOrd="0" presId="urn:microsoft.com/office/officeart/2005/8/layout/list1"/>
    <dgm:cxn modelId="{4EA75D40-D899-4617-AF08-92737F273163}" type="presParOf" srcId="{B4DC2672-E532-49EC-A733-50E081076384}" destId="{5838D47F-BB2D-44A1-BA6F-1EE22A16789E}" srcOrd="7" destOrd="0" presId="urn:microsoft.com/office/officeart/2005/8/layout/list1"/>
    <dgm:cxn modelId="{32AB400E-CE81-4F2C-B118-4FE16E596B68}" type="presParOf" srcId="{B4DC2672-E532-49EC-A733-50E081076384}" destId="{C051414C-15A7-4ECE-8924-3C1ECFE3EB88}" srcOrd="8" destOrd="0" presId="urn:microsoft.com/office/officeart/2005/8/layout/list1"/>
    <dgm:cxn modelId="{59101D79-1DC4-4327-B80B-AEF0EC906496}" type="presParOf" srcId="{C051414C-15A7-4ECE-8924-3C1ECFE3EB88}" destId="{F05EC822-94BD-4C0B-8F4A-A65765A1842A}" srcOrd="0" destOrd="0" presId="urn:microsoft.com/office/officeart/2005/8/layout/list1"/>
    <dgm:cxn modelId="{AD9ED032-5672-41BB-A935-9F3B884FA897}" type="presParOf" srcId="{C051414C-15A7-4ECE-8924-3C1ECFE3EB88}" destId="{0078431F-3CEE-4517-913A-900B4220AA60}" srcOrd="1" destOrd="0" presId="urn:microsoft.com/office/officeart/2005/8/layout/list1"/>
    <dgm:cxn modelId="{29E5C820-7561-43BA-9EAA-6E1698A0E2A6}" type="presParOf" srcId="{B4DC2672-E532-49EC-A733-50E081076384}" destId="{2E3C7743-FD91-40D9-9483-811893F6388E}" srcOrd="9" destOrd="0" presId="urn:microsoft.com/office/officeart/2005/8/layout/list1"/>
    <dgm:cxn modelId="{441F6EAA-E5A0-4D63-A9AA-A8BE0BD9B9F9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r>
            <a:rPr lang="ru-RU" sz="1800" b="1" dirty="0" smtClean="0"/>
            <a:t>В области организации процессов по управлению жилищным фондом: </a:t>
          </a:r>
          <a:endParaRPr lang="ru-RU" sz="18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600" dirty="0" smtClean="0"/>
            <a:t> </a:t>
          </a:r>
          <a:endParaRPr lang="ru-RU" sz="1600" dirty="0" smtClean="0"/>
        </a:p>
        <a:p>
          <a:r>
            <a:rPr lang="ru-RU" sz="1600" dirty="0" smtClean="0"/>
            <a:t>	Обновлены </a:t>
          </a:r>
          <a:r>
            <a:rPr lang="ru-RU" sz="1600" dirty="0" smtClean="0"/>
            <a:t>акты раздела границ балансовой ответственности с поставщиками услуг</a:t>
          </a:r>
          <a:r>
            <a:rPr lang="ru-RU" sz="1600" dirty="0" smtClean="0"/>
            <a:t>.</a:t>
          </a:r>
        </a:p>
        <a:p>
          <a:r>
            <a:rPr lang="ru-RU" sz="1600" dirty="0" smtClean="0"/>
            <a:t>	Заключен договор технического обслуживания систем отопления, ГВС, ХВС с ООО «Навигационно-информационный центр»</a:t>
          </a:r>
        </a:p>
        <a:p>
          <a:r>
            <a:rPr lang="ru-RU" sz="1600" dirty="0" smtClean="0"/>
            <a:t>	По тепловой энергии ОДПУ не сдан в эксплуатацию в связи с тем, что сбит температурный график, небаланс масс превышает 4:%</a:t>
          </a:r>
          <a:endParaRPr lang="ru-RU" sz="1600" dirty="0" smtClean="0"/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E9E6CC60-328C-48BC-9416-8A572ADD0DBE}">
      <dgm:prSet phldrT="[Текст]" custT="1"/>
      <dgm:spPr/>
      <dgm:t>
        <a:bodyPr/>
        <a:lstStyle/>
        <a:p>
          <a:r>
            <a:rPr lang="ru-RU" sz="1800" dirty="0" smtClean="0"/>
            <a:t>Подключения программного обеспечения  (РБЦ «Дом. </a:t>
          </a:r>
          <a:r>
            <a:rPr lang="ru-RU" sz="1800" dirty="0" err="1" smtClean="0"/>
            <a:t>Онлайн</a:t>
          </a:r>
          <a:r>
            <a:rPr lang="ru-RU" sz="1800" dirty="0" smtClean="0"/>
            <a:t>»</a:t>
          </a:r>
          <a:endParaRPr lang="ru-RU" sz="1800" dirty="0"/>
        </a:p>
      </dgm:t>
    </dgm:pt>
    <dgm:pt modelId="{072374A0-046E-46B8-B175-44C4E574BFA9}" type="parTrans" cxnId="{36EC06B7-B06F-456C-A7AB-DCA71D890535}">
      <dgm:prSet/>
      <dgm:spPr/>
      <dgm:t>
        <a:bodyPr/>
        <a:lstStyle/>
        <a:p>
          <a:endParaRPr lang="ru-RU"/>
        </a:p>
      </dgm:t>
    </dgm:pt>
    <dgm:pt modelId="{DC8A42A4-73A6-4D85-BBF4-08836D8B59C2}" type="sibTrans" cxnId="{36EC06B7-B06F-456C-A7AB-DCA71D890535}">
      <dgm:prSet/>
      <dgm:spPr/>
      <dgm:t>
        <a:bodyPr/>
        <a:lstStyle/>
        <a:p>
          <a:endParaRPr lang="ru-RU"/>
        </a:p>
      </dgm:t>
    </dgm:pt>
    <dgm:pt modelId="{D236C9B8-1268-49FB-AA50-DAD986AD6D58}">
      <dgm:prSet phldrT="[Текст]" custT="1"/>
      <dgm:spPr/>
      <dgm:t>
        <a:bodyPr/>
        <a:lstStyle/>
        <a:p>
          <a:r>
            <a:rPr lang="ru-RU" sz="1800" dirty="0" smtClean="0"/>
            <a:t>Переход на прямые платежи поставщикам услуг, перезаключение агентского договора на сбор платежей ЖКУ  </a:t>
          </a:r>
          <a:endParaRPr lang="ru-RU" sz="1800" dirty="0"/>
        </a:p>
      </dgm:t>
    </dgm:pt>
    <dgm:pt modelId="{FB8F4E79-9EAE-4098-A3BA-41A3B5B2429A}" type="parTrans" cxnId="{DD401F19-E06B-49DA-9D4C-C565BDD69B87}">
      <dgm:prSet/>
      <dgm:spPr/>
      <dgm:t>
        <a:bodyPr/>
        <a:lstStyle/>
        <a:p>
          <a:endParaRPr lang="ru-RU"/>
        </a:p>
      </dgm:t>
    </dgm:pt>
    <dgm:pt modelId="{C207DFAB-F3D6-4580-B085-F5D3C7D838C6}" type="sibTrans" cxnId="{DD401F19-E06B-49DA-9D4C-C565BDD69B87}">
      <dgm:prSet/>
      <dgm:spPr/>
      <dgm:t>
        <a:bodyPr/>
        <a:lstStyle/>
        <a:p>
          <a:endParaRPr lang="ru-RU"/>
        </a:p>
      </dgm:t>
    </dgm:pt>
    <dgm:pt modelId="{8624776E-B1F2-4435-8085-108342650964}">
      <dgm:prSet phldrT="[Текст]" custT="1"/>
      <dgm:spPr/>
      <dgm:t>
        <a:bodyPr/>
        <a:lstStyle/>
        <a:p>
          <a:r>
            <a:rPr lang="ru-RU" sz="1800" dirty="0" smtClean="0"/>
            <a:t>Ежедневная диспетчеризация  параметров приборов учета по программе «ЛЭРС учет» </a:t>
          </a:r>
          <a:endParaRPr lang="ru-RU" sz="1800" dirty="0"/>
        </a:p>
      </dgm:t>
    </dgm:pt>
    <dgm:pt modelId="{05FAC9D4-C308-4DB7-A711-995AE3D50B8A}" type="parTrans" cxnId="{DDCD8BAD-624A-4E46-81D5-EC61201B1B4F}">
      <dgm:prSet/>
      <dgm:spPr/>
    </dgm:pt>
    <dgm:pt modelId="{B0F4DD04-2FA9-4DE5-8B67-A783BB041798}" type="sibTrans" cxnId="{DDCD8BAD-624A-4E46-81D5-EC61201B1B4F}">
      <dgm:prSet/>
      <dgm:spPr/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FD14C7-62D7-4803-AF55-F283E19EACD1}" type="presOf" srcId="{92779391-4600-46E2-9F86-431C0E2107E0}" destId="{51BC7BF9-A791-4174-999B-E6230E74F257}" srcOrd="0" destOrd="0" presId="urn:microsoft.com/office/officeart/2005/8/layout/vList4"/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101F475C-2268-488B-A40B-E6F27FAD1DB5}" type="presOf" srcId="{8624776E-B1F2-4435-8085-108342650964}" destId="{D40D480F-1DDA-477C-8742-E807588BD55D}" srcOrd="1" destOrd="3" presId="urn:microsoft.com/office/officeart/2005/8/layout/vList4"/>
    <dgm:cxn modelId="{4885C1AB-3CE0-43EA-8D8B-A1DCC52B61EA}" type="presOf" srcId="{22195661-191D-45EB-A8A9-687715CE269C}" destId="{B46E0542-BE95-4B1A-BFAA-3326E15C63E2}" srcOrd="0" destOrd="0" presId="urn:microsoft.com/office/officeart/2005/8/layout/vList4"/>
    <dgm:cxn modelId="{151C3835-E690-44AC-B335-A5C19A4B04A4}" type="presOf" srcId="{8624776E-B1F2-4435-8085-108342650964}" destId="{64702BC8-F753-4016-B974-21736011CE83}" srcOrd="0" destOrd="3" presId="urn:microsoft.com/office/officeart/2005/8/layout/vList4"/>
    <dgm:cxn modelId="{DDCD8BAD-624A-4E46-81D5-EC61201B1B4F}" srcId="{5577849E-3231-4381-99B7-14F197EC3122}" destId="{8624776E-B1F2-4435-8085-108342650964}" srcOrd="2" destOrd="0" parTransId="{05FAC9D4-C308-4DB7-A711-995AE3D50B8A}" sibTransId="{B0F4DD04-2FA9-4DE5-8B67-A783BB041798}"/>
    <dgm:cxn modelId="{9FB58524-EFBB-4322-9FC0-96B9C546CD14}" type="presOf" srcId="{D236C9B8-1268-49FB-AA50-DAD986AD6D58}" destId="{64702BC8-F753-4016-B974-21736011CE83}" srcOrd="0" destOrd="1" presId="urn:microsoft.com/office/officeart/2005/8/layout/vList4"/>
    <dgm:cxn modelId="{B798226C-7430-4C9F-A02C-BBBCFC2F02EA}" type="presOf" srcId="{E9E6CC60-328C-48BC-9416-8A572ADD0DBE}" destId="{64702BC8-F753-4016-B974-21736011CE83}" srcOrd="0" destOrd="2" presId="urn:microsoft.com/office/officeart/2005/8/layout/vList4"/>
    <dgm:cxn modelId="{36EC06B7-B06F-456C-A7AB-DCA71D890535}" srcId="{5577849E-3231-4381-99B7-14F197EC3122}" destId="{E9E6CC60-328C-48BC-9416-8A572ADD0DBE}" srcOrd="1" destOrd="0" parTransId="{072374A0-046E-46B8-B175-44C4E574BFA9}" sibTransId="{DC8A42A4-73A6-4D85-BBF4-08836D8B59C2}"/>
    <dgm:cxn modelId="{2C6FA1D8-B88B-4C9A-A093-350016171935}" type="presOf" srcId="{E9E6CC60-328C-48BC-9416-8A572ADD0DBE}" destId="{D40D480F-1DDA-477C-8742-E807588BD55D}" srcOrd="1" destOrd="2" presId="urn:microsoft.com/office/officeart/2005/8/layout/vList4"/>
    <dgm:cxn modelId="{DD401F19-E06B-49DA-9D4C-C565BDD69B87}" srcId="{5577849E-3231-4381-99B7-14F197EC3122}" destId="{D236C9B8-1268-49FB-AA50-DAD986AD6D58}" srcOrd="0" destOrd="0" parTransId="{FB8F4E79-9EAE-4098-A3BA-41A3B5B2429A}" sibTransId="{C207DFAB-F3D6-4580-B085-F5D3C7D838C6}"/>
    <dgm:cxn modelId="{C4E863F9-B99A-4520-AB46-FBB4EE2E4E87}" type="presOf" srcId="{5577849E-3231-4381-99B7-14F197EC3122}" destId="{64702BC8-F753-4016-B974-21736011CE83}" srcOrd="0" destOrd="0" presId="urn:microsoft.com/office/officeart/2005/8/layout/vList4"/>
    <dgm:cxn modelId="{EFD4DCAB-AE42-48D1-A9CD-91B2C12BAF8E}" type="presOf" srcId="{D236C9B8-1268-49FB-AA50-DAD986AD6D58}" destId="{D40D480F-1DDA-477C-8742-E807588BD55D}" srcOrd="1" destOrd="1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FF08DC82-AC99-4BFB-958A-FCFB26627836}" type="presOf" srcId="{22195661-191D-45EB-A8A9-687715CE269C}" destId="{C76D4B41-7707-49B2-B0C8-7F07B70AD6D9}" srcOrd="1" destOrd="0" presId="urn:microsoft.com/office/officeart/2005/8/layout/vList4"/>
    <dgm:cxn modelId="{BC1475D2-2A6C-43A2-9F57-250ED44C1E0B}" type="presOf" srcId="{5577849E-3231-4381-99B7-14F197EC3122}" destId="{D40D480F-1DDA-477C-8742-E807588BD55D}" srcOrd="1" destOrd="0" presId="urn:microsoft.com/office/officeart/2005/8/layout/vList4"/>
    <dgm:cxn modelId="{7C426D9C-D3BE-4FBF-8D72-13B512F51C0D}" type="presParOf" srcId="{51BC7BF9-A791-4174-999B-E6230E74F257}" destId="{28C5606B-B196-4056-8F47-BECDA2C330D1}" srcOrd="0" destOrd="0" presId="urn:microsoft.com/office/officeart/2005/8/layout/vList4"/>
    <dgm:cxn modelId="{EA4E3104-2682-4CEB-A92E-688CCA783C99}" type="presParOf" srcId="{28C5606B-B196-4056-8F47-BECDA2C330D1}" destId="{64702BC8-F753-4016-B974-21736011CE83}" srcOrd="0" destOrd="0" presId="urn:microsoft.com/office/officeart/2005/8/layout/vList4"/>
    <dgm:cxn modelId="{DED9649F-95E5-4ACC-B20B-984B4BB12119}" type="presParOf" srcId="{28C5606B-B196-4056-8F47-BECDA2C330D1}" destId="{CCA352DF-7197-4B12-8227-A227A0C35193}" srcOrd="1" destOrd="0" presId="urn:microsoft.com/office/officeart/2005/8/layout/vList4"/>
    <dgm:cxn modelId="{A3022434-8555-406F-9B43-D83485F96629}" type="presParOf" srcId="{28C5606B-B196-4056-8F47-BECDA2C330D1}" destId="{D40D480F-1DDA-477C-8742-E807588BD55D}" srcOrd="2" destOrd="0" presId="urn:microsoft.com/office/officeart/2005/8/layout/vList4"/>
    <dgm:cxn modelId="{EC185733-20F7-4EF6-8D12-3E7BAFA5A65D}" type="presParOf" srcId="{51BC7BF9-A791-4174-999B-E6230E74F257}" destId="{A7879B70-8E87-463D-BE12-2BDB1FB5E24A}" srcOrd="1" destOrd="0" presId="urn:microsoft.com/office/officeart/2005/8/layout/vList4"/>
    <dgm:cxn modelId="{CC92893B-6D7C-40BD-8AE7-23F8B71C053F}" type="presParOf" srcId="{51BC7BF9-A791-4174-999B-E6230E74F257}" destId="{6E382747-74BB-4CBA-B69B-CA3A8A6CFFD6}" srcOrd="2" destOrd="0" presId="urn:microsoft.com/office/officeart/2005/8/layout/vList4"/>
    <dgm:cxn modelId="{9C201BEB-94AE-437C-90D7-A3D21F976D8B}" type="presParOf" srcId="{6E382747-74BB-4CBA-B69B-CA3A8A6CFFD6}" destId="{B46E0542-BE95-4B1A-BFAA-3326E15C63E2}" srcOrd="0" destOrd="0" presId="urn:microsoft.com/office/officeart/2005/8/layout/vList4"/>
    <dgm:cxn modelId="{CEEC4B22-7B64-4D8E-9387-AE0175904C5F}" type="presParOf" srcId="{6E382747-74BB-4CBA-B69B-CA3A8A6CFFD6}" destId="{CEC9C913-1418-4ABB-8212-80BFC7EDE06D}" srcOrd="1" destOrd="0" presId="urn:microsoft.com/office/officeart/2005/8/layout/vList4"/>
    <dgm:cxn modelId="{7EE0F721-4AD9-479C-B6A4-F56437F7D6BD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A93B2B-80CF-4580-B49D-670ACDE777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D0FA35-A719-4210-A73F-E81AA93B1657}">
      <dgm:prSet phldrT="[Текст]"/>
      <dgm:spPr/>
      <dgm:t>
        <a:bodyPr/>
        <a:lstStyle/>
        <a:p>
          <a:r>
            <a:rPr lang="ru-RU" dirty="0" smtClean="0"/>
            <a:t>Капитальный ремонт мусорных баков </a:t>
          </a:r>
          <a:endParaRPr lang="ru-RU" dirty="0"/>
        </a:p>
      </dgm:t>
    </dgm:pt>
    <dgm:pt modelId="{516916E4-A181-4C35-8621-17B4E1F83DFD}" type="parTrans" cxnId="{7E90EEB5-54F7-4FF2-A4E4-940ECBF3265B}">
      <dgm:prSet/>
      <dgm:spPr/>
      <dgm:t>
        <a:bodyPr/>
        <a:lstStyle/>
        <a:p>
          <a:endParaRPr lang="ru-RU"/>
        </a:p>
      </dgm:t>
    </dgm:pt>
    <dgm:pt modelId="{ED8D4FD2-BC10-4554-9562-531FB248B28D}" type="sibTrans" cxnId="{7E90EEB5-54F7-4FF2-A4E4-940ECBF3265B}">
      <dgm:prSet/>
      <dgm:spPr/>
      <dgm:t>
        <a:bodyPr/>
        <a:lstStyle/>
        <a:p>
          <a:endParaRPr lang="ru-RU"/>
        </a:p>
      </dgm:t>
    </dgm:pt>
    <dgm:pt modelId="{2DCC6691-4B64-4804-8D1F-545A49F2B3EF}">
      <dgm:prSet phldrT="[Текст]"/>
      <dgm:spPr/>
      <dgm:t>
        <a:bodyPr/>
        <a:lstStyle/>
        <a:p>
          <a:r>
            <a:rPr lang="ru-RU" dirty="0" smtClean="0"/>
            <a:t>Покраска </a:t>
          </a:r>
          <a:r>
            <a:rPr lang="ru-RU" dirty="0" smtClean="0"/>
            <a:t> перил </a:t>
          </a:r>
          <a:endParaRPr lang="ru-RU" dirty="0"/>
        </a:p>
      </dgm:t>
    </dgm:pt>
    <dgm:pt modelId="{DCCAAE73-A114-45F6-9D74-20381559C2B8}" type="parTrans" cxnId="{77F23220-439E-4214-9855-219BD440920F}">
      <dgm:prSet/>
      <dgm:spPr/>
      <dgm:t>
        <a:bodyPr/>
        <a:lstStyle/>
        <a:p>
          <a:endParaRPr lang="ru-RU"/>
        </a:p>
      </dgm:t>
    </dgm:pt>
    <dgm:pt modelId="{3F6F5A90-C729-4EFA-A999-57C4909D3015}" type="sibTrans" cxnId="{77F23220-439E-4214-9855-219BD440920F}">
      <dgm:prSet/>
      <dgm:spPr/>
      <dgm:t>
        <a:bodyPr/>
        <a:lstStyle/>
        <a:p>
          <a:endParaRPr lang="ru-RU"/>
        </a:p>
      </dgm:t>
    </dgm:pt>
    <dgm:pt modelId="{B89512AF-1608-4B18-BA6E-DB05F890A47B}">
      <dgm:prSet phldrT="[Текст]"/>
      <dgm:spPr/>
      <dgm:t>
        <a:bodyPr/>
        <a:lstStyle/>
        <a:p>
          <a:r>
            <a:rPr lang="ru-RU" dirty="0" smtClean="0"/>
            <a:t>Уборка мусора под </a:t>
          </a:r>
          <a:r>
            <a:rPr lang="ru-RU" dirty="0" smtClean="0"/>
            <a:t>домом – 9 мешков</a:t>
          </a:r>
          <a:endParaRPr lang="ru-RU" dirty="0"/>
        </a:p>
      </dgm:t>
    </dgm:pt>
    <dgm:pt modelId="{04DAAF46-6D7E-4D47-8598-6BC01D0C3424}" type="parTrans" cxnId="{AD4ACE81-81B3-4D40-99B2-12F26AFADBE2}">
      <dgm:prSet/>
      <dgm:spPr/>
      <dgm:t>
        <a:bodyPr/>
        <a:lstStyle/>
        <a:p>
          <a:endParaRPr lang="ru-RU"/>
        </a:p>
      </dgm:t>
    </dgm:pt>
    <dgm:pt modelId="{070D64C3-A7C6-41A9-9CDB-9512357790F6}" type="sibTrans" cxnId="{AD4ACE81-81B3-4D40-99B2-12F26AFADBE2}">
      <dgm:prSet/>
      <dgm:spPr/>
      <dgm:t>
        <a:bodyPr/>
        <a:lstStyle/>
        <a:p>
          <a:endParaRPr lang="ru-RU"/>
        </a:p>
      </dgm:t>
    </dgm:pt>
    <dgm:pt modelId="{72507ACA-7EA2-4257-8C6C-A7C2CC5BD4D6}">
      <dgm:prSet phldrT="[Текст]"/>
      <dgm:spPr/>
      <dgm:t>
        <a:bodyPr/>
        <a:lstStyle/>
        <a:p>
          <a:r>
            <a:rPr lang="ru-RU" dirty="0" smtClean="0"/>
            <a:t>Вывоз КГМ – </a:t>
          </a:r>
          <a:r>
            <a:rPr lang="ru-RU" dirty="0" smtClean="0"/>
            <a:t>21 </a:t>
          </a:r>
          <a:r>
            <a:rPr lang="ru-RU" dirty="0" smtClean="0"/>
            <a:t>м3 </a:t>
          </a:r>
          <a:endParaRPr lang="ru-RU" dirty="0"/>
        </a:p>
      </dgm:t>
    </dgm:pt>
    <dgm:pt modelId="{85029F07-07A2-4030-81B2-D588C43F2B73}" type="parTrans" cxnId="{F11001C9-D1BB-4EFB-A786-9CB5A89C8080}">
      <dgm:prSet/>
      <dgm:spPr/>
      <dgm:t>
        <a:bodyPr/>
        <a:lstStyle/>
        <a:p>
          <a:endParaRPr lang="ru-RU"/>
        </a:p>
      </dgm:t>
    </dgm:pt>
    <dgm:pt modelId="{7706278A-0B9F-413E-901F-5698C690A18F}" type="sibTrans" cxnId="{F11001C9-D1BB-4EFB-A786-9CB5A89C8080}">
      <dgm:prSet/>
      <dgm:spPr/>
      <dgm:t>
        <a:bodyPr/>
        <a:lstStyle/>
        <a:p>
          <a:endParaRPr lang="ru-RU"/>
        </a:p>
      </dgm:t>
    </dgm:pt>
    <dgm:pt modelId="{7EF9CE80-CF9A-4B14-938F-1A60CD116316}">
      <dgm:prSet phldrT="[Текст]"/>
      <dgm:spPr/>
      <dgm:t>
        <a:bodyPr/>
        <a:lstStyle/>
        <a:p>
          <a:r>
            <a:rPr lang="ru-RU" dirty="0" smtClean="0"/>
            <a:t>Уборка</a:t>
          </a:r>
          <a:r>
            <a:rPr lang="ru-RU" baseline="0" dirty="0" smtClean="0"/>
            <a:t> мусора с чердака -  5 мешков </a:t>
          </a:r>
          <a:endParaRPr lang="ru-RU" dirty="0"/>
        </a:p>
      </dgm:t>
    </dgm:pt>
    <dgm:pt modelId="{21DBB9DA-C89B-4F38-A0F6-1CB231E3635C}" type="parTrans" cxnId="{4FB65D08-F436-48EA-9DC1-27FA9EDEEFB2}">
      <dgm:prSet/>
      <dgm:spPr/>
      <dgm:t>
        <a:bodyPr/>
        <a:lstStyle/>
        <a:p>
          <a:endParaRPr lang="ru-RU"/>
        </a:p>
      </dgm:t>
    </dgm:pt>
    <dgm:pt modelId="{18B419AE-31D0-464C-95CF-8102274779B9}" type="sibTrans" cxnId="{4FB65D08-F436-48EA-9DC1-27FA9EDEEFB2}">
      <dgm:prSet/>
      <dgm:spPr/>
      <dgm:t>
        <a:bodyPr/>
        <a:lstStyle/>
        <a:p>
          <a:endParaRPr lang="ru-RU"/>
        </a:p>
      </dgm:t>
    </dgm:pt>
    <dgm:pt modelId="{124A1F8A-06E2-42A0-9318-656A68A276E8}" type="pres">
      <dgm:prSet presAssocID="{A1A93B2B-80CF-4580-B49D-670ACDE7772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9344F3-C691-4342-B90A-C5B6817462CE}" type="pres">
      <dgm:prSet presAssocID="{3BD0FA35-A719-4210-A73F-E81AA93B1657}" presName="parentLin" presStyleCnt="0"/>
      <dgm:spPr/>
    </dgm:pt>
    <dgm:pt modelId="{43D4ACDB-7080-440C-B93C-58A8DB0AAF7D}" type="pres">
      <dgm:prSet presAssocID="{3BD0FA35-A719-4210-A73F-E81AA93B1657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65E2469-352D-49B1-BE6C-C5EF0EED80B3}" type="pres">
      <dgm:prSet presAssocID="{3BD0FA35-A719-4210-A73F-E81AA93B1657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7910EA-C4D0-48A9-B793-113621D51F1A}" type="pres">
      <dgm:prSet presAssocID="{3BD0FA35-A719-4210-A73F-E81AA93B1657}" presName="negativeSpace" presStyleCnt="0"/>
      <dgm:spPr/>
    </dgm:pt>
    <dgm:pt modelId="{D7A09881-A5AF-4642-AB29-A4B5C26687CD}" type="pres">
      <dgm:prSet presAssocID="{3BD0FA35-A719-4210-A73F-E81AA93B1657}" presName="childText" presStyleLbl="conFgAcc1" presStyleIdx="0" presStyleCnt="5">
        <dgm:presLayoutVars>
          <dgm:bulletEnabled val="1"/>
        </dgm:presLayoutVars>
      </dgm:prSet>
      <dgm:spPr/>
    </dgm:pt>
    <dgm:pt modelId="{22553E96-0706-4B93-B073-FAAE489CBEE0}" type="pres">
      <dgm:prSet presAssocID="{ED8D4FD2-BC10-4554-9562-531FB248B28D}" presName="spaceBetweenRectangles" presStyleCnt="0"/>
      <dgm:spPr/>
    </dgm:pt>
    <dgm:pt modelId="{B1E5486A-130C-41F3-BB2A-935EFA02DDCA}" type="pres">
      <dgm:prSet presAssocID="{2DCC6691-4B64-4804-8D1F-545A49F2B3EF}" presName="parentLin" presStyleCnt="0"/>
      <dgm:spPr/>
    </dgm:pt>
    <dgm:pt modelId="{76490358-EA5E-4FAA-A56A-C11388AEB492}" type="pres">
      <dgm:prSet presAssocID="{2DCC6691-4B64-4804-8D1F-545A49F2B3E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B74973A-AE84-4ED5-A774-AAD8BECB9AEB}" type="pres">
      <dgm:prSet presAssocID="{2DCC6691-4B64-4804-8D1F-545A49F2B3E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B5B23A-551A-4F45-8FBB-49B125F88420}" type="pres">
      <dgm:prSet presAssocID="{2DCC6691-4B64-4804-8D1F-545A49F2B3EF}" presName="negativeSpace" presStyleCnt="0"/>
      <dgm:spPr/>
    </dgm:pt>
    <dgm:pt modelId="{3CC03480-F40D-410B-B0EE-86EDAE4B3DD4}" type="pres">
      <dgm:prSet presAssocID="{2DCC6691-4B64-4804-8D1F-545A49F2B3EF}" presName="childText" presStyleLbl="conFgAcc1" presStyleIdx="1" presStyleCnt="5">
        <dgm:presLayoutVars>
          <dgm:bulletEnabled val="1"/>
        </dgm:presLayoutVars>
      </dgm:prSet>
      <dgm:spPr/>
    </dgm:pt>
    <dgm:pt modelId="{58D27340-3E03-47C6-A24B-AFE65DFBD280}" type="pres">
      <dgm:prSet presAssocID="{3F6F5A90-C729-4EFA-A999-57C4909D3015}" presName="spaceBetweenRectangles" presStyleCnt="0"/>
      <dgm:spPr/>
    </dgm:pt>
    <dgm:pt modelId="{D7D483A0-ABE2-4E73-A802-896C6ECAFBE4}" type="pres">
      <dgm:prSet presAssocID="{B89512AF-1608-4B18-BA6E-DB05F890A47B}" presName="parentLin" presStyleCnt="0"/>
      <dgm:spPr/>
    </dgm:pt>
    <dgm:pt modelId="{DD088C85-2035-4CCF-9A6A-A074811C1AF1}" type="pres">
      <dgm:prSet presAssocID="{B89512AF-1608-4B18-BA6E-DB05F890A47B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99220193-E182-4279-B443-C0FDCB77AED5}" type="pres">
      <dgm:prSet presAssocID="{B89512AF-1608-4B18-BA6E-DB05F890A47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48E597-4F06-4D88-A989-58CC0848CE5C}" type="pres">
      <dgm:prSet presAssocID="{B89512AF-1608-4B18-BA6E-DB05F890A47B}" presName="negativeSpace" presStyleCnt="0"/>
      <dgm:spPr/>
    </dgm:pt>
    <dgm:pt modelId="{5921BD9B-DFD8-4588-B185-95DCBD600260}" type="pres">
      <dgm:prSet presAssocID="{B89512AF-1608-4B18-BA6E-DB05F890A47B}" presName="childText" presStyleLbl="conFgAcc1" presStyleIdx="2" presStyleCnt="5">
        <dgm:presLayoutVars>
          <dgm:bulletEnabled val="1"/>
        </dgm:presLayoutVars>
      </dgm:prSet>
      <dgm:spPr/>
    </dgm:pt>
    <dgm:pt modelId="{E77EFFAD-4D2A-4B70-AFD4-98294E287EBF}" type="pres">
      <dgm:prSet presAssocID="{070D64C3-A7C6-41A9-9CDB-9512357790F6}" presName="spaceBetweenRectangles" presStyleCnt="0"/>
      <dgm:spPr/>
    </dgm:pt>
    <dgm:pt modelId="{FA3F81D5-3CFF-421F-992C-0DC49CC2F0AD}" type="pres">
      <dgm:prSet presAssocID="{72507ACA-7EA2-4257-8C6C-A7C2CC5BD4D6}" presName="parentLin" presStyleCnt="0"/>
      <dgm:spPr/>
    </dgm:pt>
    <dgm:pt modelId="{7AF7E551-2FC0-41E3-9B11-9318FD1A9E16}" type="pres">
      <dgm:prSet presAssocID="{72507ACA-7EA2-4257-8C6C-A7C2CC5BD4D6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DE778260-38FE-470C-A099-3B2935859BBC}" type="pres">
      <dgm:prSet presAssocID="{72507ACA-7EA2-4257-8C6C-A7C2CC5BD4D6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A45977-50E9-46F3-97DB-7C32D4A554E2}" type="pres">
      <dgm:prSet presAssocID="{72507ACA-7EA2-4257-8C6C-A7C2CC5BD4D6}" presName="negativeSpace" presStyleCnt="0"/>
      <dgm:spPr/>
    </dgm:pt>
    <dgm:pt modelId="{3FA586F2-D834-4B2D-BD99-464C929F336B}" type="pres">
      <dgm:prSet presAssocID="{72507ACA-7EA2-4257-8C6C-A7C2CC5BD4D6}" presName="childText" presStyleLbl="conFgAcc1" presStyleIdx="3" presStyleCnt="5">
        <dgm:presLayoutVars>
          <dgm:bulletEnabled val="1"/>
        </dgm:presLayoutVars>
      </dgm:prSet>
      <dgm:spPr/>
    </dgm:pt>
    <dgm:pt modelId="{50FA1C25-C0CD-47C9-843C-F9E942EE3349}" type="pres">
      <dgm:prSet presAssocID="{7706278A-0B9F-413E-901F-5698C690A18F}" presName="spaceBetweenRectangles" presStyleCnt="0"/>
      <dgm:spPr/>
    </dgm:pt>
    <dgm:pt modelId="{E9FBD812-6440-4E88-98E0-171610C125F8}" type="pres">
      <dgm:prSet presAssocID="{7EF9CE80-CF9A-4B14-938F-1A60CD116316}" presName="parentLin" presStyleCnt="0"/>
      <dgm:spPr/>
    </dgm:pt>
    <dgm:pt modelId="{2946318E-57BA-48FC-A068-7659DE3D1239}" type="pres">
      <dgm:prSet presAssocID="{7EF9CE80-CF9A-4B14-938F-1A60CD116316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F423F01F-5D42-4744-88DA-787E2EF0CCAA}" type="pres">
      <dgm:prSet presAssocID="{7EF9CE80-CF9A-4B14-938F-1A60CD116316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04C742-3B9B-4FA3-BDB8-489234E4E42B}" type="pres">
      <dgm:prSet presAssocID="{7EF9CE80-CF9A-4B14-938F-1A60CD116316}" presName="negativeSpace" presStyleCnt="0"/>
      <dgm:spPr/>
    </dgm:pt>
    <dgm:pt modelId="{1752D063-D623-4952-AC3F-A9269DA413B3}" type="pres">
      <dgm:prSet presAssocID="{7EF9CE80-CF9A-4B14-938F-1A60CD116316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E90EEB5-54F7-4FF2-A4E4-940ECBF3265B}" srcId="{A1A93B2B-80CF-4580-B49D-670ACDE77722}" destId="{3BD0FA35-A719-4210-A73F-E81AA93B1657}" srcOrd="0" destOrd="0" parTransId="{516916E4-A181-4C35-8621-17B4E1F83DFD}" sibTransId="{ED8D4FD2-BC10-4554-9562-531FB248B28D}"/>
    <dgm:cxn modelId="{AD4ACE81-81B3-4D40-99B2-12F26AFADBE2}" srcId="{A1A93B2B-80CF-4580-B49D-670ACDE77722}" destId="{B89512AF-1608-4B18-BA6E-DB05F890A47B}" srcOrd="2" destOrd="0" parTransId="{04DAAF46-6D7E-4D47-8598-6BC01D0C3424}" sibTransId="{070D64C3-A7C6-41A9-9CDB-9512357790F6}"/>
    <dgm:cxn modelId="{A1A527FD-1148-419E-AEE9-61C673CE46C9}" type="presOf" srcId="{2DCC6691-4B64-4804-8D1F-545A49F2B3EF}" destId="{3B74973A-AE84-4ED5-A774-AAD8BECB9AEB}" srcOrd="1" destOrd="0" presId="urn:microsoft.com/office/officeart/2005/8/layout/list1"/>
    <dgm:cxn modelId="{96628DB0-8D64-400B-816C-F235982F49B2}" type="presOf" srcId="{B89512AF-1608-4B18-BA6E-DB05F890A47B}" destId="{99220193-E182-4279-B443-C0FDCB77AED5}" srcOrd="1" destOrd="0" presId="urn:microsoft.com/office/officeart/2005/8/layout/list1"/>
    <dgm:cxn modelId="{EAC8A1DF-6420-4A7E-9778-EDF292FEE5B8}" type="presOf" srcId="{7EF9CE80-CF9A-4B14-938F-1A60CD116316}" destId="{F423F01F-5D42-4744-88DA-787E2EF0CCAA}" srcOrd="1" destOrd="0" presId="urn:microsoft.com/office/officeart/2005/8/layout/list1"/>
    <dgm:cxn modelId="{A16EF3B5-073D-424D-B5BD-7310D0001529}" type="presOf" srcId="{3BD0FA35-A719-4210-A73F-E81AA93B1657}" destId="{A65E2469-352D-49B1-BE6C-C5EF0EED80B3}" srcOrd="1" destOrd="0" presId="urn:microsoft.com/office/officeart/2005/8/layout/list1"/>
    <dgm:cxn modelId="{F11001C9-D1BB-4EFB-A786-9CB5A89C8080}" srcId="{A1A93B2B-80CF-4580-B49D-670ACDE77722}" destId="{72507ACA-7EA2-4257-8C6C-A7C2CC5BD4D6}" srcOrd="3" destOrd="0" parTransId="{85029F07-07A2-4030-81B2-D588C43F2B73}" sibTransId="{7706278A-0B9F-413E-901F-5698C690A18F}"/>
    <dgm:cxn modelId="{DE8D41EE-39F8-4B97-B578-9B72A06232D6}" type="presOf" srcId="{72507ACA-7EA2-4257-8C6C-A7C2CC5BD4D6}" destId="{7AF7E551-2FC0-41E3-9B11-9318FD1A9E16}" srcOrd="0" destOrd="0" presId="urn:microsoft.com/office/officeart/2005/8/layout/list1"/>
    <dgm:cxn modelId="{219D3D02-3239-41E8-AB3E-895F2A79C62E}" type="presOf" srcId="{2DCC6691-4B64-4804-8D1F-545A49F2B3EF}" destId="{76490358-EA5E-4FAA-A56A-C11388AEB492}" srcOrd="0" destOrd="0" presId="urn:microsoft.com/office/officeart/2005/8/layout/list1"/>
    <dgm:cxn modelId="{E71DF1B1-48F0-4CDC-B97A-31F5D86824CC}" type="presOf" srcId="{72507ACA-7EA2-4257-8C6C-A7C2CC5BD4D6}" destId="{DE778260-38FE-470C-A099-3B2935859BBC}" srcOrd="1" destOrd="0" presId="urn:microsoft.com/office/officeart/2005/8/layout/list1"/>
    <dgm:cxn modelId="{19173DC1-C101-4B50-8C2A-6BA30F4B713B}" type="presOf" srcId="{3BD0FA35-A719-4210-A73F-E81AA93B1657}" destId="{43D4ACDB-7080-440C-B93C-58A8DB0AAF7D}" srcOrd="0" destOrd="0" presId="urn:microsoft.com/office/officeart/2005/8/layout/list1"/>
    <dgm:cxn modelId="{77F23220-439E-4214-9855-219BD440920F}" srcId="{A1A93B2B-80CF-4580-B49D-670ACDE77722}" destId="{2DCC6691-4B64-4804-8D1F-545A49F2B3EF}" srcOrd="1" destOrd="0" parTransId="{DCCAAE73-A114-45F6-9D74-20381559C2B8}" sibTransId="{3F6F5A90-C729-4EFA-A999-57C4909D3015}"/>
    <dgm:cxn modelId="{69EA0D51-E494-4A41-8ED7-40F7DFADA2D2}" type="presOf" srcId="{B89512AF-1608-4B18-BA6E-DB05F890A47B}" destId="{DD088C85-2035-4CCF-9A6A-A074811C1AF1}" srcOrd="0" destOrd="0" presId="urn:microsoft.com/office/officeart/2005/8/layout/list1"/>
    <dgm:cxn modelId="{265E064E-6D71-4891-93D1-DD875FDAE09A}" type="presOf" srcId="{A1A93B2B-80CF-4580-B49D-670ACDE77722}" destId="{124A1F8A-06E2-42A0-9318-656A68A276E8}" srcOrd="0" destOrd="0" presId="urn:microsoft.com/office/officeart/2005/8/layout/list1"/>
    <dgm:cxn modelId="{E0EEC6DF-2E19-46C4-BE07-09FF22D9F730}" type="presOf" srcId="{7EF9CE80-CF9A-4B14-938F-1A60CD116316}" destId="{2946318E-57BA-48FC-A068-7659DE3D1239}" srcOrd="0" destOrd="0" presId="urn:microsoft.com/office/officeart/2005/8/layout/list1"/>
    <dgm:cxn modelId="{4FB65D08-F436-48EA-9DC1-27FA9EDEEFB2}" srcId="{A1A93B2B-80CF-4580-B49D-670ACDE77722}" destId="{7EF9CE80-CF9A-4B14-938F-1A60CD116316}" srcOrd="4" destOrd="0" parTransId="{21DBB9DA-C89B-4F38-A0F6-1CB231E3635C}" sibTransId="{18B419AE-31D0-464C-95CF-8102274779B9}"/>
    <dgm:cxn modelId="{D65BA32D-B2A0-46F2-AA66-2678CC6A7905}" type="presParOf" srcId="{124A1F8A-06E2-42A0-9318-656A68A276E8}" destId="{C89344F3-C691-4342-B90A-C5B6817462CE}" srcOrd="0" destOrd="0" presId="urn:microsoft.com/office/officeart/2005/8/layout/list1"/>
    <dgm:cxn modelId="{A24FFB74-97E8-4FC9-B973-A3F1C7B2CB24}" type="presParOf" srcId="{C89344F3-C691-4342-B90A-C5B6817462CE}" destId="{43D4ACDB-7080-440C-B93C-58A8DB0AAF7D}" srcOrd="0" destOrd="0" presId="urn:microsoft.com/office/officeart/2005/8/layout/list1"/>
    <dgm:cxn modelId="{DB398878-8F58-4492-8244-EA286174E768}" type="presParOf" srcId="{C89344F3-C691-4342-B90A-C5B6817462CE}" destId="{A65E2469-352D-49B1-BE6C-C5EF0EED80B3}" srcOrd="1" destOrd="0" presId="urn:microsoft.com/office/officeart/2005/8/layout/list1"/>
    <dgm:cxn modelId="{777B991B-CAD8-45EC-BB8E-ACCA3ABE550B}" type="presParOf" srcId="{124A1F8A-06E2-42A0-9318-656A68A276E8}" destId="{227910EA-C4D0-48A9-B793-113621D51F1A}" srcOrd="1" destOrd="0" presId="urn:microsoft.com/office/officeart/2005/8/layout/list1"/>
    <dgm:cxn modelId="{26FAC0E2-B6AA-48B3-8684-3E02FDB61137}" type="presParOf" srcId="{124A1F8A-06E2-42A0-9318-656A68A276E8}" destId="{D7A09881-A5AF-4642-AB29-A4B5C26687CD}" srcOrd="2" destOrd="0" presId="urn:microsoft.com/office/officeart/2005/8/layout/list1"/>
    <dgm:cxn modelId="{2BDA0AEC-46B4-4837-865F-879D9DD7FF0E}" type="presParOf" srcId="{124A1F8A-06E2-42A0-9318-656A68A276E8}" destId="{22553E96-0706-4B93-B073-FAAE489CBEE0}" srcOrd="3" destOrd="0" presId="urn:microsoft.com/office/officeart/2005/8/layout/list1"/>
    <dgm:cxn modelId="{CDDC472C-74A1-4D18-A8C8-4EC04182FE24}" type="presParOf" srcId="{124A1F8A-06E2-42A0-9318-656A68A276E8}" destId="{B1E5486A-130C-41F3-BB2A-935EFA02DDCA}" srcOrd="4" destOrd="0" presId="urn:microsoft.com/office/officeart/2005/8/layout/list1"/>
    <dgm:cxn modelId="{AF22D409-523B-4B11-8E1E-BD0F69705796}" type="presParOf" srcId="{B1E5486A-130C-41F3-BB2A-935EFA02DDCA}" destId="{76490358-EA5E-4FAA-A56A-C11388AEB492}" srcOrd="0" destOrd="0" presId="urn:microsoft.com/office/officeart/2005/8/layout/list1"/>
    <dgm:cxn modelId="{C07CD3E0-89F2-4B59-AACB-B587379F39BC}" type="presParOf" srcId="{B1E5486A-130C-41F3-BB2A-935EFA02DDCA}" destId="{3B74973A-AE84-4ED5-A774-AAD8BECB9AEB}" srcOrd="1" destOrd="0" presId="urn:microsoft.com/office/officeart/2005/8/layout/list1"/>
    <dgm:cxn modelId="{DCE73644-8BA5-4584-8E7C-4000FC099243}" type="presParOf" srcId="{124A1F8A-06E2-42A0-9318-656A68A276E8}" destId="{F3B5B23A-551A-4F45-8FBB-49B125F88420}" srcOrd="5" destOrd="0" presId="urn:microsoft.com/office/officeart/2005/8/layout/list1"/>
    <dgm:cxn modelId="{EC35EBD1-C443-420C-A9BA-FA5820610EAB}" type="presParOf" srcId="{124A1F8A-06E2-42A0-9318-656A68A276E8}" destId="{3CC03480-F40D-410B-B0EE-86EDAE4B3DD4}" srcOrd="6" destOrd="0" presId="urn:microsoft.com/office/officeart/2005/8/layout/list1"/>
    <dgm:cxn modelId="{8658287B-D5AD-4EA1-8188-757F8C56E17D}" type="presParOf" srcId="{124A1F8A-06E2-42A0-9318-656A68A276E8}" destId="{58D27340-3E03-47C6-A24B-AFE65DFBD280}" srcOrd="7" destOrd="0" presId="urn:microsoft.com/office/officeart/2005/8/layout/list1"/>
    <dgm:cxn modelId="{14D5F84D-AFDD-4547-8590-10D1E906D755}" type="presParOf" srcId="{124A1F8A-06E2-42A0-9318-656A68A276E8}" destId="{D7D483A0-ABE2-4E73-A802-896C6ECAFBE4}" srcOrd="8" destOrd="0" presId="urn:microsoft.com/office/officeart/2005/8/layout/list1"/>
    <dgm:cxn modelId="{13A39645-3B0D-487C-BC09-42308E0B97DD}" type="presParOf" srcId="{D7D483A0-ABE2-4E73-A802-896C6ECAFBE4}" destId="{DD088C85-2035-4CCF-9A6A-A074811C1AF1}" srcOrd="0" destOrd="0" presId="urn:microsoft.com/office/officeart/2005/8/layout/list1"/>
    <dgm:cxn modelId="{BCDBF418-589B-408B-BE02-1970544C457C}" type="presParOf" srcId="{D7D483A0-ABE2-4E73-A802-896C6ECAFBE4}" destId="{99220193-E182-4279-B443-C0FDCB77AED5}" srcOrd="1" destOrd="0" presId="urn:microsoft.com/office/officeart/2005/8/layout/list1"/>
    <dgm:cxn modelId="{F79233CF-E944-4AC9-B713-EF37DB54FF9B}" type="presParOf" srcId="{124A1F8A-06E2-42A0-9318-656A68A276E8}" destId="{BE48E597-4F06-4D88-A989-58CC0848CE5C}" srcOrd="9" destOrd="0" presId="urn:microsoft.com/office/officeart/2005/8/layout/list1"/>
    <dgm:cxn modelId="{9A647A52-7943-4463-963E-43656862C45D}" type="presParOf" srcId="{124A1F8A-06E2-42A0-9318-656A68A276E8}" destId="{5921BD9B-DFD8-4588-B185-95DCBD600260}" srcOrd="10" destOrd="0" presId="urn:microsoft.com/office/officeart/2005/8/layout/list1"/>
    <dgm:cxn modelId="{E6D5606C-01A4-4DC7-AAC1-CC4FA639110B}" type="presParOf" srcId="{124A1F8A-06E2-42A0-9318-656A68A276E8}" destId="{E77EFFAD-4D2A-4B70-AFD4-98294E287EBF}" srcOrd="11" destOrd="0" presId="urn:microsoft.com/office/officeart/2005/8/layout/list1"/>
    <dgm:cxn modelId="{501D683D-DC99-42A5-B7F7-59B2158A5187}" type="presParOf" srcId="{124A1F8A-06E2-42A0-9318-656A68A276E8}" destId="{FA3F81D5-3CFF-421F-992C-0DC49CC2F0AD}" srcOrd="12" destOrd="0" presId="urn:microsoft.com/office/officeart/2005/8/layout/list1"/>
    <dgm:cxn modelId="{636FC5F6-1ED1-49E0-8BF7-D74AEF9AF4A6}" type="presParOf" srcId="{FA3F81D5-3CFF-421F-992C-0DC49CC2F0AD}" destId="{7AF7E551-2FC0-41E3-9B11-9318FD1A9E16}" srcOrd="0" destOrd="0" presId="urn:microsoft.com/office/officeart/2005/8/layout/list1"/>
    <dgm:cxn modelId="{1C381E96-4417-4E44-9491-258EC9D749FC}" type="presParOf" srcId="{FA3F81D5-3CFF-421F-992C-0DC49CC2F0AD}" destId="{DE778260-38FE-470C-A099-3B2935859BBC}" srcOrd="1" destOrd="0" presId="urn:microsoft.com/office/officeart/2005/8/layout/list1"/>
    <dgm:cxn modelId="{AE636043-B110-46E8-A964-41974CCF090D}" type="presParOf" srcId="{124A1F8A-06E2-42A0-9318-656A68A276E8}" destId="{BAA45977-50E9-46F3-97DB-7C32D4A554E2}" srcOrd="13" destOrd="0" presId="urn:microsoft.com/office/officeart/2005/8/layout/list1"/>
    <dgm:cxn modelId="{06D9A56C-9ECC-4DFE-9E7E-A8E190C4AFEB}" type="presParOf" srcId="{124A1F8A-06E2-42A0-9318-656A68A276E8}" destId="{3FA586F2-D834-4B2D-BD99-464C929F336B}" srcOrd="14" destOrd="0" presId="urn:microsoft.com/office/officeart/2005/8/layout/list1"/>
    <dgm:cxn modelId="{2CE9022A-ED07-4375-9A90-DED906E7C898}" type="presParOf" srcId="{124A1F8A-06E2-42A0-9318-656A68A276E8}" destId="{50FA1C25-C0CD-47C9-843C-F9E942EE3349}" srcOrd="15" destOrd="0" presId="urn:microsoft.com/office/officeart/2005/8/layout/list1"/>
    <dgm:cxn modelId="{04A602C0-EF66-4D48-991D-7475D098AAAB}" type="presParOf" srcId="{124A1F8A-06E2-42A0-9318-656A68A276E8}" destId="{E9FBD812-6440-4E88-98E0-171610C125F8}" srcOrd="16" destOrd="0" presId="urn:microsoft.com/office/officeart/2005/8/layout/list1"/>
    <dgm:cxn modelId="{6F4501FF-788D-41D6-B42F-353A02A82164}" type="presParOf" srcId="{E9FBD812-6440-4E88-98E0-171610C125F8}" destId="{2946318E-57BA-48FC-A068-7659DE3D1239}" srcOrd="0" destOrd="0" presId="urn:microsoft.com/office/officeart/2005/8/layout/list1"/>
    <dgm:cxn modelId="{758322B4-546D-4C0E-8D78-9235616305DE}" type="presParOf" srcId="{E9FBD812-6440-4E88-98E0-171610C125F8}" destId="{F423F01F-5D42-4744-88DA-787E2EF0CCAA}" srcOrd="1" destOrd="0" presId="urn:microsoft.com/office/officeart/2005/8/layout/list1"/>
    <dgm:cxn modelId="{3EBAFBE0-FC5F-49A5-934F-27E823EF8470}" type="presParOf" srcId="{124A1F8A-06E2-42A0-9318-656A68A276E8}" destId="{DF04C742-3B9B-4FA3-BDB8-489234E4E42B}" srcOrd="17" destOrd="0" presId="urn:microsoft.com/office/officeart/2005/8/layout/list1"/>
    <dgm:cxn modelId="{A18A7077-257C-43EF-BD0B-D1E678A2E53C}" type="presParOf" srcId="{124A1F8A-06E2-42A0-9318-656A68A276E8}" destId="{1752D063-D623-4952-AC3F-A9269DA413B3}" srcOrd="18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50D513-5436-41B1-8236-DE9C7B83AC06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DDF3FD1-8A71-488F-9B25-58B2121300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300" dirty="0" smtClean="0"/>
              <a:t>ОТЧЕТ ДЕЯТЕЛЬНОСТИ </a:t>
            </a:r>
            <a:br>
              <a:rPr lang="ru-RU" sz="2300" dirty="0" smtClean="0"/>
            </a:br>
            <a:r>
              <a:rPr lang="ru-RU" sz="2300" dirty="0" smtClean="0"/>
              <a:t>ООО УК «АЛЬТАИР» </a:t>
            </a:r>
            <a:br>
              <a:rPr lang="ru-RU" sz="2300" dirty="0" smtClean="0"/>
            </a:br>
            <a:r>
              <a:rPr lang="ru-RU" sz="2300" dirty="0" smtClean="0"/>
              <a:t>за 2015 год </a:t>
            </a:r>
            <a:endParaRPr lang="ru-RU" sz="23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МКД: </a:t>
            </a:r>
            <a:r>
              <a:rPr lang="ru-RU" dirty="0" err="1" smtClean="0"/>
              <a:t>Жорницкого</a:t>
            </a:r>
            <a:r>
              <a:rPr lang="ru-RU" dirty="0" smtClean="0"/>
              <a:t> 29/3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286512" y="357166"/>
            <a:ext cx="23761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УТВЕРЖДАЮ:___________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ООО УК «Альтаир»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Л.Д.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Бястинов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357299"/>
          <a:ext cx="8286807" cy="5118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44"/>
                <a:gridCol w="2485504"/>
                <a:gridCol w="2346706"/>
                <a:gridCol w="3080053"/>
              </a:tblGrid>
              <a:tr h="868481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7347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312</a:t>
                      </a:r>
                      <a:r>
                        <a:rPr lang="ru-RU" baseline="0" dirty="0" smtClean="0"/>
                        <a:t> 490,68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312 483,84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7347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41 224,54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41 224,80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8214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45 960,00 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78 636, 17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7347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55 920, 00руб.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61 511,00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20103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1" y="1214423"/>
          <a:ext cx="8501121" cy="5072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2617"/>
                <a:gridCol w="3187942"/>
                <a:gridCol w="2125281"/>
                <a:gridCol w="2125281"/>
              </a:tblGrid>
              <a:tr h="398302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 Общая информация по начислению и объему коммунальных</a:t>
                      </a:r>
                      <a:r>
                        <a:rPr lang="ru-RU" baseline="0" dirty="0" smtClean="0"/>
                        <a:t> услуг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9575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№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baseline="0" dirty="0" err="1" smtClean="0"/>
                        <a:t>п</a:t>
                      </a:r>
                      <a:r>
                        <a:rPr lang="ru-RU" b="1" baseline="0" dirty="0" smtClean="0"/>
                        <a:t>/</a:t>
                      </a:r>
                      <a:r>
                        <a:rPr lang="ru-RU" b="1" baseline="0" dirty="0" err="1" smtClean="0"/>
                        <a:t>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Наименование коммунальной</a:t>
                      </a:r>
                      <a:r>
                        <a:rPr lang="ru-RU" b="1" baseline="0" dirty="0" smtClean="0"/>
                        <a:t>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Общий объем потребления (руб.)</a:t>
                      </a:r>
                      <a:r>
                        <a:rPr lang="ru-RU" b="1" baseline="0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Начислено потребителям (руб.)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</a:tr>
              <a:tr h="39830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82 920,71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67 698,71 </a:t>
                      </a:r>
                      <a:endParaRPr lang="ru-RU" dirty="0"/>
                    </a:p>
                  </a:txBody>
                  <a:tcPr/>
                </a:tc>
              </a:tr>
              <a:tr h="57535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67 077,04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70 972,15 </a:t>
                      </a:r>
                      <a:endParaRPr lang="ru-RU" dirty="0"/>
                    </a:p>
                  </a:txBody>
                  <a:tcPr/>
                </a:tc>
              </a:tr>
              <a:tr h="39830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656 058,58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925 908,65 </a:t>
                      </a:r>
                      <a:endParaRPr lang="ru-RU" dirty="0"/>
                    </a:p>
                  </a:txBody>
                  <a:tcPr/>
                </a:tc>
              </a:tr>
              <a:tr h="39830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117 581,64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80 979,57</a:t>
                      </a:r>
                      <a:endParaRPr lang="ru-RU" dirty="0"/>
                    </a:p>
                  </a:txBody>
                  <a:tcPr/>
                </a:tc>
              </a:tr>
              <a:tr h="398302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190 057,09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191 076,59</a:t>
                      </a:r>
                      <a:endParaRPr lang="ru-RU" dirty="0"/>
                    </a:p>
                  </a:txBody>
                  <a:tcPr/>
                </a:tc>
              </a:tr>
              <a:tr h="39830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8302">
                <a:tc gridSpan="4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2. Общая информация по предоставленным услугам: 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28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231 978,15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В период с 01 января 2015 по 31 декабря 2015 г. </a:t>
            </a:r>
          </a:p>
          <a:p>
            <a:pPr algn="just"/>
            <a:r>
              <a:rPr lang="ru-RU" b="1" dirty="0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dirty="0" err="1" smtClean="0"/>
              <a:t>Жорницкого</a:t>
            </a:r>
            <a:r>
              <a:rPr lang="ru-RU" b="1" dirty="0" smtClean="0"/>
              <a:t> 29/3:  </a:t>
            </a:r>
          </a:p>
          <a:p>
            <a:pPr marL="514350" indent="-514350">
              <a:buAutoNum type="arabicParenR"/>
            </a:pPr>
            <a:r>
              <a:rPr lang="ru-RU" dirty="0" smtClean="0"/>
              <a:t>Сантехнические – 66</a:t>
            </a:r>
          </a:p>
          <a:p>
            <a:pPr marL="514350" indent="-514350">
              <a:buAutoNum type="arabicParenR"/>
            </a:pPr>
            <a:r>
              <a:rPr lang="ru-RU" dirty="0" smtClean="0"/>
              <a:t>Электротехнические – 23</a:t>
            </a:r>
          </a:p>
          <a:p>
            <a:pPr marL="514350" indent="-514350">
              <a:buAutoNum type="arabicParenR"/>
            </a:pPr>
            <a:r>
              <a:rPr lang="ru-RU" dirty="0" smtClean="0"/>
              <a:t>Плотницкие работы – 9</a:t>
            </a:r>
          </a:p>
          <a:p>
            <a:pPr marL="514350" indent="-514350">
              <a:buAutoNum type="arabicParenR"/>
            </a:pPr>
            <a:r>
              <a:rPr lang="ru-RU" dirty="0" smtClean="0"/>
              <a:t>Содержание дворовой территории – 2</a:t>
            </a:r>
          </a:p>
          <a:p>
            <a:pPr marL="514350" indent="-514350">
              <a:buAutoNum type="arabicParenR"/>
            </a:pPr>
            <a:r>
              <a:rPr lang="ru-RU" dirty="0" smtClean="0"/>
              <a:t>Уборка лестничных клеток – 7</a:t>
            </a:r>
          </a:p>
          <a:p>
            <a:pPr marL="514350" indent="-514350">
              <a:buAutoNum type="arabicParenR"/>
            </a:pPr>
            <a:r>
              <a:rPr lang="ru-RU" dirty="0" smtClean="0"/>
              <a:t>Благоустройство территории – 2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Сравнительный анализ по поступившим заявкам в период с января по декабрь 2015 г.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1219201"/>
          <a:ext cx="8643998" cy="5138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300" dirty="0" smtClean="0"/>
              <a:t>Отчет деятельности по управлению, содержанию и текущему ремонту  за 2015 год </a:t>
            </a:r>
            <a:endParaRPr lang="ru-RU" sz="2300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285720" y="1500174"/>
          <a:ext cx="8715404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Отчет деятельности по благоустройству </a:t>
            </a:r>
            <a:br>
              <a:rPr lang="ru-RU" dirty="0" smtClean="0"/>
            </a:br>
            <a:r>
              <a:rPr lang="ru-RU" dirty="0" smtClean="0"/>
              <a:t> за 2015 год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285720" y="1071546"/>
          <a:ext cx="8858280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428736"/>
          <a:ext cx="8143931" cy="4714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933"/>
                <a:gridCol w="4046354"/>
                <a:gridCol w="2714644"/>
              </a:tblGrid>
              <a:tr h="1240765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6853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575 084,63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68536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262 600,79 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868536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312</a:t>
                      </a:r>
                      <a:r>
                        <a:rPr lang="ru-RU" baseline="0" dirty="0" smtClean="0"/>
                        <a:t> 483,84 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6853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500166" y="4429132"/>
            <a:ext cx="7186634" cy="172782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357299"/>
          <a:ext cx="8429684" cy="4786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774572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470 937,98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470 937,98 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81335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104 146,65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367</TotalTime>
  <Words>525</Words>
  <Application>Microsoft Office PowerPoint</Application>
  <PresentationFormat>Экран (4:3)</PresentationFormat>
  <Paragraphs>127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Начальная</vt:lpstr>
      <vt:lpstr>ОТЧЕТ ДЕЯТЕЛЬНОСТИ  ООО УК «АЛЬТАИР»  за 2015 год </vt:lpstr>
      <vt:lpstr>Оглавление</vt:lpstr>
      <vt:lpstr>Отчет деятельности службы АДС за 2015 год</vt:lpstr>
      <vt:lpstr>Отчет деятельности службы АДС за 2015 год</vt:lpstr>
      <vt:lpstr>Сравнительный анализ по поступившим заявкам в период с января по декабрь 2015 г.</vt:lpstr>
      <vt:lpstr>Отчет деятельности по управлению, содержанию и текущему ремонту  за 2015 год </vt:lpstr>
      <vt:lpstr> Отчет деятельности по благоустройству   за 2015 год</vt:lpstr>
      <vt:lpstr>Отчет финансово-хозяйственной деятельности за 2015 год </vt:lpstr>
      <vt:lpstr>Отчет финансово-хозяйственной деятельности за 2015 год </vt:lpstr>
      <vt:lpstr>Отчет финансово-хозяйственной деятельности за 2015 год </vt:lpstr>
      <vt:lpstr>Отчет финансово-хозяйственной деятельности за 2015 год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Админ</cp:lastModifiedBy>
  <cp:revision>21</cp:revision>
  <dcterms:created xsi:type="dcterms:W3CDTF">2016-01-25T07:24:53Z</dcterms:created>
  <dcterms:modified xsi:type="dcterms:W3CDTF">2016-01-28T07:44:27Z</dcterms:modified>
</cp:coreProperties>
</file>