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charts/chart3.xml" ContentType="application/vnd.openxmlformats-officedocument.drawingml.char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>
        <c:manualLayout>
          <c:xMode val="edge"/>
          <c:yMode val="edge"/>
          <c:x val="0.20686700760458288"/>
          <c:y val="0"/>
        </c:manualLayout>
      </c:layout>
    </c:title>
    <c:view3D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Соотношение по поступившим заявкам </c:v>
                </c:pt>
              </c:strCache>
            </c:strRef>
          </c:tx>
          <c:explosion val="25"/>
          <c:dLbls>
            <c:dLbl>
              <c:idx val="3"/>
              <c:layout>
                <c:manualLayout>
                  <c:x val="0.22272714547134329"/>
                  <c:y val="-6.2066965220595086E-2"/>
                </c:manualLayout>
              </c:layout>
              <c:showCatName val="1"/>
              <c:showPercent val="1"/>
            </c:dLbl>
            <c:dLbl>
              <c:idx val="4"/>
              <c:layout>
                <c:manualLayout>
                  <c:x val="-7.8900411591950898E-3"/>
                  <c:y val="-1.7089394093798504E-2"/>
                </c:manualLayout>
              </c:layout>
              <c:showCatName val="1"/>
              <c:showPercent val="1"/>
            </c:dLbl>
            <c:dLbl>
              <c:idx val="5"/>
              <c:layout>
                <c:manualLayout>
                  <c:x val="0.42890396318925589"/>
                  <c:y val="-3.8653737542055319E-3"/>
                </c:manualLayout>
              </c:layout>
              <c:showCatName val="1"/>
              <c:showPercent val="1"/>
            </c:dLbl>
            <c:showCatName val="1"/>
            <c:showPercent val="1"/>
            <c:showLeaderLines val="1"/>
          </c:dLbls>
          <c:cat>
            <c:strRef>
              <c:f>Лист1!$A$2:$A$7</c:f>
              <c:strCache>
                <c:ptCount val="6"/>
                <c:pt idx="0">
                  <c:v>Сантехнические </c:v>
                </c:pt>
                <c:pt idx="1">
                  <c:v>Электротехнические </c:v>
                </c:pt>
                <c:pt idx="2">
                  <c:v>Плотницкие </c:v>
                </c:pt>
                <c:pt idx="3">
                  <c:v>Содержание двора </c:v>
                </c:pt>
                <c:pt idx="4">
                  <c:v>Уборка мест общего пользования </c:v>
                </c:pt>
                <c:pt idx="5">
                  <c:v>Благоустройство территории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49</c:v>
                </c:pt>
                <c:pt idx="1">
                  <c:v>15</c:v>
                </c:pt>
                <c:pt idx="2">
                  <c:v>17</c:v>
                </c:pt>
                <c:pt idx="3">
                  <c:v>0</c:v>
                </c:pt>
                <c:pt idx="4">
                  <c:v>1</c:v>
                </c:pt>
                <c:pt idx="5">
                  <c:v>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Сантехн.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1</c:v>
                </c:pt>
                <c:pt idx="1">
                  <c:v>0</c:v>
                </c:pt>
                <c:pt idx="2">
                  <c:v>2</c:v>
                </c:pt>
                <c:pt idx="3">
                  <c:v>6</c:v>
                </c:pt>
                <c:pt idx="4">
                  <c:v>6</c:v>
                </c:pt>
                <c:pt idx="5">
                  <c:v>3</c:v>
                </c:pt>
                <c:pt idx="6">
                  <c:v>3</c:v>
                </c:pt>
                <c:pt idx="7">
                  <c:v>0</c:v>
                </c:pt>
                <c:pt idx="8">
                  <c:v>13</c:v>
                </c:pt>
                <c:pt idx="9">
                  <c:v>7</c:v>
                </c:pt>
                <c:pt idx="10">
                  <c:v>4</c:v>
                </c:pt>
                <c:pt idx="11">
                  <c:v>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Электротехн.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Лист1!$C$2:$C$13</c:f>
              <c:numCache>
                <c:formatCode>General</c:formatCode>
                <c:ptCount val="12"/>
                <c:pt idx="0">
                  <c:v>3</c:v>
                </c:pt>
                <c:pt idx="1">
                  <c:v>0</c:v>
                </c:pt>
                <c:pt idx="2">
                  <c:v>0</c:v>
                </c:pt>
                <c:pt idx="3">
                  <c:v>2</c:v>
                </c:pt>
                <c:pt idx="4">
                  <c:v>1</c:v>
                </c:pt>
                <c:pt idx="5">
                  <c:v>2</c:v>
                </c:pt>
                <c:pt idx="6">
                  <c:v>2</c:v>
                </c:pt>
                <c:pt idx="7">
                  <c:v>1</c:v>
                </c:pt>
                <c:pt idx="8">
                  <c:v>1</c:v>
                </c:pt>
                <c:pt idx="9">
                  <c:v>0</c:v>
                </c:pt>
                <c:pt idx="10">
                  <c:v>0</c:v>
                </c:pt>
                <c:pt idx="11">
                  <c:v>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Плотницкие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Лист1!$D$2:$D$13</c:f>
              <c:numCache>
                <c:formatCode>General</c:formatCode>
                <c:ptCount val="12"/>
                <c:pt idx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7</c:v>
                </c:pt>
                <c:pt idx="4">
                  <c:v>2</c:v>
                </c:pt>
                <c:pt idx="5">
                  <c:v>3</c:v>
                </c:pt>
                <c:pt idx="6">
                  <c:v>2</c:v>
                </c:pt>
                <c:pt idx="7">
                  <c:v>0</c:v>
                </c:pt>
                <c:pt idx="8">
                  <c:v>1</c:v>
                </c:pt>
                <c:pt idx="9">
                  <c:v>1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Содержание двора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Лист1!$E$2:$E$13</c:f>
              <c:numCache>
                <c:formatCode>General</c:formatCode>
                <c:ptCount val="12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Уборка МОП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Лист1!$F$2:$F$13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Благоустр. Терр.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Лист1!$G$2:$G$13</c:f>
              <c:numCache>
                <c:formatCode>General</c:formatCode>
                <c:ptCount val="12"/>
                <c:pt idx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axId val="88838912"/>
        <c:axId val="88840448"/>
      </c:barChart>
      <c:catAx>
        <c:axId val="88838912"/>
        <c:scaling>
          <c:orientation val="minMax"/>
        </c:scaling>
        <c:axPos val="b"/>
        <c:majorTickMark val="none"/>
        <c:tickLblPos val="nextTo"/>
        <c:crossAx val="88840448"/>
        <c:crosses val="autoZero"/>
        <c:auto val="1"/>
        <c:lblAlgn val="ctr"/>
        <c:lblOffset val="100"/>
      </c:catAx>
      <c:valAx>
        <c:axId val="88840448"/>
        <c:scaling>
          <c:orientation val="minMax"/>
        </c:scaling>
        <c:delete val="1"/>
        <c:axPos val="l"/>
        <c:majorGridlines/>
        <c:numFmt formatCode="General" sourceLinked="1"/>
        <c:majorTickMark val="none"/>
        <c:tickLblPos val="nextTo"/>
        <c:crossAx val="88838912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txPr>
    <a:bodyPr/>
    <a:lstStyle/>
    <a:p>
      <a:pPr>
        <a:defRPr sz="1800" baseline="0">
          <a:solidFill>
            <a:srgbClr val="0070C0"/>
          </a:solidFill>
        </a:defRPr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Соотношение по поступившим</a:t>
            </a:r>
            <a:r>
              <a:rPr lang="ru-RU" baseline="0" dirty="0" smtClean="0"/>
              <a:t> заявкам </a:t>
            </a:r>
            <a:endParaRPr lang="ru-RU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2013 г.</c:v>
                </c:pt>
              </c:strCache>
            </c:strRef>
          </c:tx>
          <c:cat>
            <c:strRef>
              <c:f>Лист1!$A$2:$A$6</c:f>
              <c:strCache>
                <c:ptCount val="5"/>
                <c:pt idx="0">
                  <c:v>Сантехнические </c:v>
                </c:pt>
                <c:pt idx="1">
                  <c:v>Электротехнические </c:v>
                </c:pt>
                <c:pt idx="2">
                  <c:v>Плотницкие </c:v>
                </c:pt>
                <c:pt idx="3">
                  <c:v>Уборка двора </c:v>
                </c:pt>
                <c:pt idx="4">
                  <c:v>Уборка МОП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63</c:v>
                </c:pt>
                <c:pt idx="1">
                  <c:v>21</c:v>
                </c:pt>
                <c:pt idx="2">
                  <c:v>14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2014 г.</c:v>
                </c:pt>
              </c:strCache>
            </c:strRef>
          </c:tx>
          <c:cat>
            <c:strRef>
              <c:f>Лист1!$A$2:$A$6</c:f>
              <c:strCache>
                <c:ptCount val="5"/>
                <c:pt idx="0">
                  <c:v>Сантехнические </c:v>
                </c:pt>
                <c:pt idx="1">
                  <c:v>Электротехнические </c:v>
                </c:pt>
                <c:pt idx="2">
                  <c:v>Плотницкие </c:v>
                </c:pt>
                <c:pt idx="3">
                  <c:v>Уборка двора </c:v>
                </c:pt>
                <c:pt idx="4">
                  <c:v>Уборка МОП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90</c:v>
                </c:pt>
                <c:pt idx="1">
                  <c:v>11</c:v>
                </c:pt>
                <c:pt idx="2">
                  <c:v>20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2015 г.</c:v>
                </c:pt>
              </c:strCache>
            </c:strRef>
          </c:tx>
          <c:cat>
            <c:strRef>
              <c:f>Лист1!$A$2:$A$6</c:f>
              <c:strCache>
                <c:ptCount val="5"/>
                <c:pt idx="0">
                  <c:v>Сантехнические </c:v>
                </c:pt>
                <c:pt idx="1">
                  <c:v>Электротехнические </c:v>
                </c:pt>
                <c:pt idx="2">
                  <c:v>Плотницкие </c:v>
                </c:pt>
                <c:pt idx="3">
                  <c:v>Уборка двора </c:v>
                </c:pt>
                <c:pt idx="4">
                  <c:v>Уборка МОП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49</c:v>
                </c:pt>
                <c:pt idx="1">
                  <c:v>15</c:v>
                </c:pt>
                <c:pt idx="2">
                  <c:v>17</c:v>
                </c:pt>
                <c:pt idx="3">
                  <c:v>0</c:v>
                </c:pt>
                <c:pt idx="4">
                  <c:v>1</c:v>
                </c:pt>
              </c:numCache>
            </c:numRef>
          </c:val>
        </c:ser>
        <c:axId val="34550528"/>
        <c:axId val="34552064"/>
      </c:barChart>
      <c:catAx>
        <c:axId val="34550528"/>
        <c:scaling>
          <c:orientation val="minMax"/>
        </c:scaling>
        <c:axPos val="b"/>
        <c:majorTickMark val="none"/>
        <c:tickLblPos val="nextTo"/>
        <c:crossAx val="34552064"/>
        <c:crosses val="autoZero"/>
        <c:auto val="1"/>
        <c:lblAlgn val="ctr"/>
        <c:lblOffset val="100"/>
      </c:catAx>
      <c:valAx>
        <c:axId val="34552064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ru-RU" dirty="0" smtClean="0"/>
                  <a:t>Количество </a:t>
                </a:r>
                <a:endParaRPr lang="ru-RU" dirty="0"/>
              </a:p>
            </c:rich>
          </c:tx>
          <c:layout/>
        </c:title>
        <c:numFmt formatCode="General" sourceLinked="1"/>
        <c:majorTickMark val="none"/>
        <c:tickLblPos val="nextTo"/>
        <c:crossAx val="34550528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C9F961-26AD-4D71-889B-339C5468EFA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CC47300-5DB4-44AD-ADD5-4F58F0B287CE}">
      <dgm:prSet phldrT="[Текст]" custT="1"/>
      <dgm:spPr/>
      <dgm:t>
        <a:bodyPr/>
        <a:lstStyle/>
        <a:p>
          <a:r>
            <a:rPr lang="ru-RU" sz="1800" dirty="0" smtClean="0"/>
            <a:t>1) Отчет деятельности АДС</a:t>
          </a:r>
          <a:endParaRPr lang="ru-RU" sz="1800" dirty="0"/>
        </a:p>
      </dgm:t>
    </dgm:pt>
    <dgm:pt modelId="{50D6EAE0-2B75-498F-BE23-DFDC5086E435}" type="parTrans" cxnId="{0E0E064E-CEC8-48C5-A0E9-BD79E2789898}">
      <dgm:prSet/>
      <dgm:spPr/>
      <dgm:t>
        <a:bodyPr/>
        <a:lstStyle/>
        <a:p>
          <a:endParaRPr lang="ru-RU"/>
        </a:p>
      </dgm:t>
    </dgm:pt>
    <dgm:pt modelId="{8D428B10-9F35-4B5A-B3D0-C07489D3902F}" type="sibTrans" cxnId="{0E0E064E-CEC8-48C5-A0E9-BD79E2789898}">
      <dgm:prSet/>
      <dgm:spPr/>
      <dgm:t>
        <a:bodyPr/>
        <a:lstStyle/>
        <a:p>
          <a:endParaRPr lang="ru-RU"/>
        </a:p>
      </dgm:t>
    </dgm:pt>
    <dgm:pt modelId="{6A1AC7A5-7B5C-4B28-BF53-4F85F5ADD7B0}">
      <dgm:prSet phldrT="[Текст]" custT="1"/>
      <dgm:spPr/>
      <dgm:t>
        <a:bodyPr/>
        <a:lstStyle/>
        <a:p>
          <a:r>
            <a:rPr lang="ru-RU" sz="1800" dirty="0" smtClean="0"/>
            <a:t>2) Отчет деятельности по управлению, содержанию и текущему ремонту  </a:t>
          </a:r>
          <a:endParaRPr lang="ru-RU" sz="1800" dirty="0"/>
        </a:p>
      </dgm:t>
    </dgm:pt>
    <dgm:pt modelId="{592D21B8-1449-4AEA-85AF-50B8AB03F458}" type="parTrans" cxnId="{103EF654-3C7A-4714-9D13-D4C72ED0AED3}">
      <dgm:prSet/>
      <dgm:spPr/>
      <dgm:t>
        <a:bodyPr/>
        <a:lstStyle/>
        <a:p>
          <a:endParaRPr lang="ru-RU"/>
        </a:p>
      </dgm:t>
    </dgm:pt>
    <dgm:pt modelId="{CB270346-F1E3-4D25-8CEB-EACC16AC0DA9}" type="sibTrans" cxnId="{103EF654-3C7A-4714-9D13-D4C72ED0AED3}">
      <dgm:prSet/>
      <dgm:spPr/>
      <dgm:t>
        <a:bodyPr/>
        <a:lstStyle/>
        <a:p>
          <a:endParaRPr lang="ru-RU"/>
        </a:p>
      </dgm:t>
    </dgm:pt>
    <dgm:pt modelId="{20365188-0C29-4F17-BE27-E7E6CC164053}">
      <dgm:prSet phldrT="[Текст]" custT="1"/>
      <dgm:spPr/>
      <dgm:t>
        <a:bodyPr/>
        <a:lstStyle/>
        <a:p>
          <a:r>
            <a:rPr lang="ru-RU" sz="1800" dirty="0" smtClean="0"/>
            <a:t>3) Финансово-хозяйственная деятельность за 2015 год. </a:t>
          </a:r>
          <a:endParaRPr lang="ru-RU" sz="1800" dirty="0"/>
        </a:p>
      </dgm:t>
    </dgm:pt>
    <dgm:pt modelId="{BB3ECE6B-2CCC-45DB-80DB-C719DF7BDE41}" type="parTrans" cxnId="{926B06D2-40A2-48BB-83A8-71B639950513}">
      <dgm:prSet/>
      <dgm:spPr/>
      <dgm:t>
        <a:bodyPr/>
        <a:lstStyle/>
        <a:p>
          <a:endParaRPr lang="ru-RU"/>
        </a:p>
      </dgm:t>
    </dgm:pt>
    <dgm:pt modelId="{18D4FEEA-EA32-40F6-AF47-1DB4AB019918}" type="sibTrans" cxnId="{926B06D2-40A2-48BB-83A8-71B639950513}">
      <dgm:prSet/>
      <dgm:spPr/>
      <dgm:t>
        <a:bodyPr/>
        <a:lstStyle/>
        <a:p>
          <a:endParaRPr lang="ru-RU"/>
        </a:p>
      </dgm:t>
    </dgm:pt>
    <dgm:pt modelId="{B4DC2672-E532-49EC-A733-50E081076384}" type="pres">
      <dgm:prSet presAssocID="{0FC9F961-26AD-4D71-889B-339C5468EFA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972EF88-861D-4966-8264-FD3896FA3B94}" type="pres">
      <dgm:prSet presAssocID="{DCC47300-5DB4-44AD-ADD5-4F58F0B287CE}" presName="parentLin" presStyleCnt="0"/>
      <dgm:spPr/>
    </dgm:pt>
    <dgm:pt modelId="{0EC9BEF7-3B31-4478-9FEA-0B0CD2D6EF75}" type="pres">
      <dgm:prSet presAssocID="{DCC47300-5DB4-44AD-ADD5-4F58F0B287CE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80C16C54-6A92-4215-9DF9-5B09E229F388}" type="pres">
      <dgm:prSet presAssocID="{DCC47300-5DB4-44AD-ADD5-4F58F0B287C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1ABF5E-D9FD-49DA-81FC-7185745BFF59}" type="pres">
      <dgm:prSet presAssocID="{DCC47300-5DB4-44AD-ADD5-4F58F0B287CE}" presName="negativeSpace" presStyleCnt="0"/>
      <dgm:spPr/>
    </dgm:pt>
    <dgm:pt modelId="{407CFC0C-D95D-4B40-83CB-8E31B3566A89}" type="pres">
      <dgm:prSet presAssocID="{DCC47300-5DB4-44AD-ADD5-4F58F0B287CE}" presName="childText" presStyleLbl="conFgAcc1" presStyleIdx="0" presStyleCnt="3">
        <dgm:presLayoutVars>
          <dgm:bulletEnabled val="1"/>
        </dgm:presLayoutVars>
      </dgm:prSet>
      <dgm:spPr/>
    </dgm:pt>
    <dgm:pt modelId="{01064AAB-69F4-4257-B816-7D983185B499}" type="pres">
      <dgm:prSet presAssocID="{8D428B10-9F35-4B5A-B3D0-C07489D3902F}" presName="spaceBetweenRectangles" presStyleCnt="0"/>
      <dgm:spPr/>
    </dgm:pt>
    <dgm:pt modelId="{5361BF82-8021-4328-907C-CAFC5FD70F07}" type="pres">
      <dgm:prSet presAssocID="{6A1AC7A5-7B5C-4B28-BF53-4F85F5ADD7B0}" presName="parentLin" presStyleCnt="0"/>
      <dgm:spPr/>
    </dgm:pt>
    <dgm:pt modelId="{C37FD9BF-8620-42FB-B040-CFF1429D690A}" type="pres">
      <dgm:prSet presAssocID="{6A1AC7A5-7B5C-4B28-BF53-4F85F5ADD7B0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8C1579D5-15CF-4DC3-B761-EB3DB393DB1E}" type="pres">
      <dgm:prSet presAssocID="{6A1AC7A5-7B5C-4B28-BF53-4F85F5ADD7B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E8C738-B6A6-485B-80D5-94E66858AE47}" type="pres">
      <dgm:prSet presAssocID="{6A1AC7A5-7B5C-4B28-BF53-4F85F5ADD7B0}" presName="negativeSpace" presStyleCnt="0"/>
      <dgm:spPr/>
    </dgm:pt>
    <dgm:pt modelId="{C4CF8407-92A3-4BEE-BF77-1F2A3DE1E1E7}" type="pres">
      <dgm:prSet presAssocID="{6A1AC7A5-7B5C-4B28-BF53-4F85F5ADD7B0}" presName="childText" presStyleLbl="conFgAcc1" presStyleIdx="1" presStyleCnt="3">
        <dgm:presLayoutVars>
          <dgm:bulletEnabled val="1"/>
        </dgm:presLayoutVars>
      </dgm:prSet>
      <dgm:spPr/>
    </dgm:pt>
    <dgm:pt modelId="{5838D47F-BB2D-44A1-BA6F-1EE22A16789E}" type="pres">
      <dgm:prSet presAssocID="{CB270346-F1E3-4D25-8CEB-EACC16AC0DA9}" presName="spaceBetweenRectangles" presStyleCnt="0"/>
      <dgm:spPr/>
    </dgm:pt>
    <dgm:pt modelId="{C051414C-15A7-4ECE-8924-3C1ECFE3EB88}" type="pres">
      <dgm:prSet presAssocID="{20365188-0C29-4F17-BE27-E7E6CC164053}" presName="parentLin" presStyleCnt="0"/>
      <dgm:spPr/>
    </dgm:pt>
    <dgm:pt modelId="{F05EC822-94BD-4C0B-8F4A-A65765A1842A}" type="pres">
      <dgm:prSet presAssocID="{20365188-0C29-4F17-BE27-E7E6CC164053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0078431F-3CEE-4517-913A-900B4220AA60}" type="pres">
      <dgm:prSet presAssocID="{20365188-0C29-4F17-BE27-E7E6CC16405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3C7743-FD91-40D9-9483-811893F6388E}" type="pres">
      <dgm:prSet presAssocID="{20365188-0C29-4F17-BE27-E7E6CC164053}" presName="negativeSpace" presStyleCnt="0"/>
      <dgm:spPr/>
    </dgm:pt>
    <dgm:pt modelId="{C0BDE91E-9E03-419A-88B6-3E06ABCD9986}" type="pres">
      <dgm:prSet presAssocID="{20365188-0C29-4F17-BE27-E7E6CC164053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1EAAD733-4F96-4B31-80E1-37D674A9ACE9}" type="presOf" srcId="{DCC47300-5DB4-44AD-ADD5-4F58F0B287CE}" destId="{80C16C54-6A92-4215-9DF9-5B09E229F388}" srcOrd="1" destOrd="0" presId="urn:microsoft.com/office/officeart/2005/8/layout/list1"/>
    <dgm:cxn modelId="{B5734624-DDD2-4F35-89D3-F4DCA857077B}" type="presOf" srcId="{20365188-0C29-4F17-BE27-E7E6CC164053}" destId="{0078431F-3CEE-4517-913A-900B4220AA60}" srcOrd="1" destOrd="0" presId="urn:microsoft.com/office/officeart/2005/8/layout/list1"/>
    <dgm:cxn modelId="{1CF72D9A-51F4-408C-8907-A6A865E90047}" type="presOf" srcId="{20365188-0C29-4F17-BE27-E7E6CC164053}" destId="{F05EC822-94BD-4C0B-8F4A-A65765A1842A}" srcOrd="0" destOrd="0" presId="urn:microsoft.com/office/officeart/2005/8/layout/list1"/>
    <dgm:cxn modelId="{E6D5A389-2E6D-4650-8A58-E97FE55F119C}" type="presOf" srcId="{DCC47300-5DB4-44AD-ADD5-4F58F0B287CE}" destId="{0EC9BEF7-3B31-4478-9FEA-0B0CD2D6EF75}" srcOrd="0" destOrd="0" presId="urn:microsoft.com/office/officeart/2005/8/layout/list1"/>
    <dgm:cxn modelId="{103EF654-3C7A-4714-9D13-D4C72ED0AED3}" srcId="{0FC9F961-26AD-4D71-889B-339C5468EFA4}" destId="{6A1AC7A5-7B5C-4B28-BF53-4F85F5ADD7B0}" srcOrd="1" destOrd="0" parTransId="{592D21B8-1449-4AEA-85AF-50B8AB03F458}" sibTransId="{CB270346-F1E3-4D25-8CEB-EACC16AC0DA9}"/>
    <dgm:cxn modelId="{926B06D2-40A2-48BB-83A8-71B639950513}" srcId="{0FC9F961-26AD-4D71-889B-339C5468EFA4}" destId="{20365188-0C29-4F17-BE27-E7E6CC164053}" srcOrd="2" destOrd="0" parTransId="{BB3ECE6B-2CCC-45DB-80DB-C719DF7BDE41}" sibTransId="{18D4FEEA-EA32-40F6-AF47-1DB4AB019918}"/>
    <dgm:cxn modelId="{2BA81BB6-CEAC-44E1-A3B8-80DF4D15E99B}" type="presOf" srcId="{6A1AC7A5-7B5C-4B28-BF53-4F85F5ADD7B0}" destId="{8C1579D5-15CF-4DC3-B761-EB3DB393DB1E}" srcOrd="1" destOrd="0" presId="urn:microsoft.com/office/officeart/2005/8/layout/list1"/>
    <dgm:cxn modelId="{79417892-F3D5-4421-BD70-F39D8B5B53C4}" type="presOf" srcId="{0FC9F961-26AD-4D71-889B-339C5468EFA4}" destId="{B4DC2672-E532-49EC-A733-50E081076384}" srcOrd="0" destOrd="0" presId="urn:microsoft.com/office/officeart/2005/8/layout/list1"/>
    <dgm:cxn modelId="{6951E7C2-8A90-4FBA-B3D6-936D20593D69}" type="presOf" srcId="{6A1AC7A5-7B5C-4B28-BF53-4F85F5ADD7B0}" destId="{C37FD9BF-8620-42FB-B040-CFF1429D690A}" srcOrd="0" destOrd="0" presId="urn:microsoft.com/office/officeart/2005/8/layout/list1"/>
    <dgm:cxn modelId="{0E0E064E-CEC8-48C5-A0E9-BD79E2789898}" srcId="{0FC9F961-26AD-4D71-889B-339C5468EFA4}" destId="{DCC47300-5DB4-44AD-ADD5-4F58F0B287CE}" srcOrd="0" destOrd="0" parTransId="{50D6EAE0-2B75-498F-BE23-DFDC5086E435}" sibTransId="{8D428B10-9F35-4B5A-B3D0-C07489D3902F}"/>
    <dgm:cxn modelId="{59F0EE7F-97A6-4C03-B490-FF6299C59EA4}" type="presParOf" srcId="{B4DC2672-E532-49EC-A733-50E081076384}" destId="{5972EF88-861D-4966-8264-FD3896FA3B94}" srcOrd="0" destOrd="0" presId="urn:microsoft.com/office/officeart/2005/8/layout/list1"/>
    <dgm:cxn modelId="{80DCC440-5EB9-4BFB-9F85-2B1F9A66E91F}" type="presParOf" srcId="{5972EF88-861D-4966-8264-FD3896FA3B94}" destId="{0EC9BEF7-3B31-4478-9FEA-0B0CD2D6EF75}" srcOrd="0" destOrd="0" presId="urn:microsoft.com/office/officeart/2005/8/layout/list1"/>
    <dgm:cxn modelId="{5E083E5B-860C-4AAA-B41D-8BADAB573397}" type="presParOf" srcId="{5972EF88-861D-4966-8264-FD3896FA3B94}" destId="{80C16C54-6A92-4215-9DF9-5B09E229F388}" srcOrd="1" destOrd="0" presId="urn:microsoft.com/office/officeart/2005/8/layout/list1"/>
    <dgm:cxn modelId="{DA4A4BB8-620E-4AE4-B2F3-1E719E3BF6FE}" type="presParOf" srcId="{B4DC2672-E532-49EC-A733-50E081076384}" destId="{EB1ABF5E-D9FD-49DA-81FC-7185745BFF59}" srcOrd="1" destOrd="0" presId="urn:microsoft.com/office/officeart/2005/8/layout/list1"/>
    <dgm:cxn modelId="{7CECE8D9-A7D8-4FF3-92E1-43D3DDAB7133}" type="presParOf" srcId="{B4DC2672-E532-49EC-A733-50E081076384}" destId="{407CFC0C-D95D-4B40-83CB-8E31B3566A89}" srcOrd="2" destOrd="0" presId="urn:microsoft.com/office/officeart/2005/8/layout/list1"/>
    <dgm:cxn modelId="{1EC31AEA-1F75-4DDC-A0E7-BAF91CC7F302}" type="presParOf" srcId="{B4DC2672-E532-49EC-A733-50E081076384}" destId="{01064AAB-69F4-4257-B816-7D983185B499}" srcOrd="3" destOrd="0" presId="urn:microsoft.com/office/officeart/2005/8/layout/list1"/>
    <dgm:cxn modelId="{1BB740B3-EEA5-480E-9A49-4CB231113DA7}" type="presParOf" srcId="{B4DC2672-E532-49EC-A733-50E081076384}" destId="{5361BF82-8021-4328-907C-CAFC5FD70F07}" srcOrd="4" destOrd="0" presId="urn:microsoft.com/office/officeart/2005/8/layout/list1"/>
    <dgm:cxn modelId="{1E52EE33-82D8-4A4E-BF95-989BCF9DFB92}" type="presParOf" srcId="{5361BF82-8021-4328-907C-CAFC5FD70F07}" destId="{C37FD9BF-8620-42FB-B040-CFF1429D690A}" srcOrd="0" destOrd="0" presId="urn:microsoft.com/office/officeart/2005/8/layout/list1"/>
    <dgm:cxn modelId="{F359E4BA-78AB-4687-81F8-64C41D0F3FA9}" type="presParOf" srcId="{5361BF82-8021-4328-907C-CAFC5FD70F07}" destId="{8C1579D5-15CF-4DC3-B761-EB3DB393DB1E}" srcOrd="1" destOrd="0" presId="urn:microsoft.com/office/officeart/2005/8/layout/list1"/>
    <dgm:cxn modelId="{C0D93D3D-D69C-41FD-BE4E-D8F8193C29FD}" type="presParOf" srcId="{B4DC2672-E532-49EC-A733-50E081076384}" destId="{02E8C738-B6A6-485B-80D5-94E66858AE47}" srcOrd="5" destOrd="0" presId="urn:microsoft.com/office/officeart/2005/8/layout/list1"/>
    <dgm:cxn modelId="{4C7A06FF-DB1C-492A-B62D-88640104D8F3}" type="presParOf" srcId="{B4DC2672-E532-49EC-A733-50E081076384}" destId="{C4CF8407-92A3-4BEE-BF77-1F2A3DE1E1E7}" srcOrd="6" destOrd="0" presId="urn:microsoft.com/office/officeart/2005/8/layout/list1"/>
    <dgm:cxn modelId="{61B09C74-6273-49FC-82DE-A8EA88649926}" type="presParOf" srcId="{B4DC2672-E532-49EC-A733-50E081076384}" destId="{5838D47F-BB2D-44A1-BA6F-1EE22A16789E}" srcOrd="7" destOrd="0" presId="urn:microsoft.com/office/officeart/2005/8/layout/list1"/>
    <dgm:cxn modelId="{EA88EF45-F2AC-4E9F-B9EF-F2ADF0B09925}" type="presParOf" srcId="{B4DC2672-E532-49EC-A733-50E081076384}" destId="{C051414C-15A7-4ECE-8924-3C1ECFE3EB88}" srcOrd="8" destOrd="0" presId="urn:microsoft.com/office/officeart/2005/8/layout/list1"/>
    <dgm:cxn modelId="{0C8AB5CA-2DFB-4CA7-AE35-DAD2A2535526}" type="presParOf" srcId="{C051414C-15A7-4ECE-8924-3C1ECFE3EB88}" destId="{F05EC822-94BD-4C0B-8F4A-A65765A1842A}" srcOrd="0" destOrd="0" presId="urn:microsoft.com/office/officeart/2005/8/layout/list1"/>
    <dgm:cxn modelId="{9F1927D9-50D0-485F-B7EF-7522A2D2AAF2}" type="presParOf" srcId="{C051414C-15A7-4ECE-8924-3C1ECFE3EB88}" destId="{0078431F-3CEE-4517-913A-900B4220AA60}" srcOrd="1" destOrd="0" presId="urn:microsoft.com/office/officeart/2005/8/layout/list1"/>
    <dgm:cxn modelId="{486B416C-D5A4-4723-940F-9188A9931023}" type="presParOf" srcId="{B4DC2672-E532-49EC-A733-50E081076384}" destId="{2E3C7743-FD91-40D9-9483-811893F6388E}" srcOrd="9" destOrd="0" presId="urn:microsoft.com/office/officeart/2005/8/layout/list1"/>
    <dgm:cxn modelId="{F35F4806-017E-4626-B1D4-442D72E85911}" type="presParOf" srcId="{B4DC2672-E532-49EC-A733-50E081076384}" destId="{C0BDE91E-9E03-419A-88B6-3E06ABCD9986}" srcOrd="10" destOrd="0" presId="urn:microsoft.com/office/officeart/2005/8/layout/lis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779391-4600-46E2-9F86-431C0E2107E0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577849E-3231-4381-99B7-14F197EC3122}">
      <dgm:prSet phldrT="[Текст]" custT="1"/>
      <dgm:spPr/>
      <dgm:t>
        <a:bodyPr/>
        <a:lstStyle/>
        <a:p>
          <a:r>
            <a:rPr lang="ru-RU" sz="1800" b="1" dirty="0" smtClean="0"/>
            <a:t>В области организации процессов по управлению жилищным фондом: </a:t>
          </a:r>
          <a:endParaRPr lang="ru-RU" sz="1800" b="1" dirty="0"/>
        </a:p>
      </dgm:t>
    </dgm:pt>
    <dgm:pt modelId="{DD41989B-8FD2-4E51-A6B4-655EB115327E}" type="parTrans" cxnId="{A3D744BF-4843-4DA8-A9F8-7986D55FA6B8}">
      <dgm:prSet/>
      <dgm:spPr/>
      <dgm:t>
        <a:bodyPr/>
        <a:lstStyle/>
        <a:p>
          <a:endParaRPr lang="ru-RU"/>
        </a:p>
      </dgm:t>
    </dgm:pt>
    <dgm:pt modelId="{4C7CC149-ECC9-4E7E-B42C-A2781320A263}" type="sibTrans" cxnId="{A3D744BF-4843-4DA8-A9F8-7986D55FA6B8}">
      <dgm:prSet/>
      <dgm:spPr/>
      <dgm:t>
        <a:bodyPr/>
        <a:lstStyle/>
        <a:p>
          <a:endParaRPr lang="ru-RU"/>
        </a:p>
      </dgm:t>
    </dgm:pt>
    <dgm:pt modelId="{22195661-191D-45EB-A8A9-687715CE269C}">
      <dgm:prSet phldrT="[Текст]" custT="1"/>
      <dgm:spPr/>
      <dgm:t>
        <a:bodyPr/>
        <a:lstStyle/>
        <a:p>
          <a:r>
            <a:rPr lang="ru-RU" sz="1600" dirty="0" smtClean="0"/>
            <a:t> Подводящие сети  отопления и ХГВС признаны </a:t>
          </a:r>
          <a:r>
            <a:rPr lang="ru-RU" sz="1600" dirty="0" err="1" smtClean="0"/>
            <a:t>безхозными</a:t>
          </a:r>
          <a:r>
            <a:rPr lang="ru-RU" sz="1600" dirty="0" smtClean="0"/>
            <a:t> и переданы на ответственное хранение ГО «Город Якутск», в 2015 г. начата работа по передаче ЯТЭЦ. </a:t>
          </a:r>
        </a:p>
        <a:p>
          <a:r>
            <a:rPr lang="ru-RU" sz="1600" dirty="0" smtClean="0"/>
            <a:t>Обновлены акты раздела границ балансовой ответственности с поставщиками услуг.</a:t>
          </a:r>
        </a:p>
        <a:p>
          <a:r>
            <a:rPr lang="ru-RU" sz="1600" dirty="0" smtClean="0"/>
            <a:t>Произведен частичный ремонт кровли </a:t>
          </a:r>
        </a:p>
      </dgm:t>
    </dgm:pt>
    <dgm:pt modelId="{76CD3278-15F8-4609-8AEA-7C54A9B9042D}" type="parTrans" cxnId="{A381FFD1-7224-40FB-B05D-C98DB2EC7942}">
      <dgm:prSet/>
      <dgm:spPr/>
      <dgm:t>
        <a:bodyPr/>
        <a:lstStyle/>
        <a:p>
          <a:endParaRPr lang="ru-RU"/>
        </a:p>
      </dgm:t>
    </dgm:pt>
    <dgm:pt modelId="{8788A09D-0482-4EF3-9273-E6EB43067A9F}" type="sibTrans" cxnId="{A381FFD1-7224-40FB-B05D-C98DB2EC7942}">
      <dgm:prSet/>
      <dgm:spPr/>
      <dgm:t>
        <a:bodyPr/>
        <a:lstStyle/>
        <a:p>
          <a:endParaRPr lang="ru-RU"/>
        </a:p>
      </dgm:t>
    </dgm:pt>
    <dgm:pt modelId="{E9E6CC60-328C-48BC-9416-8A572ADD0DBE}">
      <dgm:prSet phldrT="[Текст]" custT="1"/>
      <dgm:spPr/>
      <dgm:t>
        <a:bodyPr/>
        <a:lstStyle/>
        <a:p>
          <a:r>
            <a:rPr lang="ru-RU" sz="1800" dirty="0" smtClean="0"/>
            <a:t>Подключено программное обеспечения  (РБЦ «Дом. </a:t>
          </a:r>
          <a:r>
            <a:rPr lang="ru-RU" sz="1800" dirty="0" err="1" smtClean="0"/>
            <a:t>Онлайн</a:t>
          </a:r>
          <a:r>
            <a:rPr lang="ru-RU" sz="1800" dirty="0" smtClean="0"/>
            <a:t>»)</a:t>
          </a:r>
          <a:endParaRPr lang="ru-RU" sz="1800" dirty="0"/>
        </a:p>
      </dgm:t>
    </dgm:pt>
    <dgm:pt modelId="{072374A0-046E-46B8-B175-44C4E574BFA9}" type="parTrans" cxnId="{36EC06B7-B06F-456C-A7AB-DCA71D890535}">
      <dgm:prSet/>
      <dgm:spPr/>
      <dgm:t>
        <a:bodyPr/>
        <a:lstStyle/>
        <a:p>
          <a:endParaRPr lang="ru-RU"/>
        </a:p>
      </dgm:t>
    </dgm:pt>
    <dgm:pt modelId="{DC8A42A4-73A6-4D85-BBF4-08836D8B59C2}" type="sibTrans" cxnId="{36EC06B7-B06F-456C-A7AB-DCA71D890535}">
      <dgm:prSet/>
      <dgm:spPr/>
      <dgm:t>
        <a:bodyPr/>
        <a:lstStyle/>
        <a:p>
          <a:endParaRPr lang="ru-RU"/>
        </a:p>
      </dgm:t>
    </dgm:pt>
    <dgm:pt modelId="{D236C9B8-1268-49FB-AA50-DAD986AD6D58}">
      <dgm:prSet phldrT="[Текст]" custT="1"/>
      <dgm:spPr/>
      <dgm:t>
        <a:bodyPr/>
        <a:lstStyle/>
        <a:p>
          <a:r>
            <a:rPr lang="ru-RU" sz="1800" dirty="0" smtClean="0"/>
            <a:t>Сданы в эксплуатацию ОДПУ тепловой энергии</a:t>
          </a:r>
          <a:endParaRPr lang="ru-RU" sz="1800" dirty="0"/>
        </a:p>
      </dgm:t>
    </dgm:pt>
    <dgm:pt modelId="{FB8F4E79-9EAE-4098-A3BA-41A3B5B2429A}" type="parTrans" cxnId="{DD401F19-E06B-49DA-9D4C-C565BDD69B87}">
      <dgm:prSet/>
      <dgm:spPr/>
      <dgm:t>
        <a:bodyPr/>
        <a:lstStyle/>
        <a:p>
          <a:endParaRPr lang="ru-RU"/>
        </a:p>
      </dgm:t>
    </dgm:pt>
    <dgm:pt modelId="{C207DFAB-F3D6-4580-B085-F5D3C7D838C6}" type="sibTrans" cxnId="{DD401F19-E06B-49DA-9D4C-C565BDD69B87}">
      <dgm:prSet/>
      <dgm:spPr/>
      <dgm:t>
        <a:bodyPr/>
        <a:lstStyle/>
        <a:p>
          <a:endParaRPr lang="ru-RU"/>
        </a:p>
      </dgm:t>
    </dgm:pt>
    <dgm:pt modelId="{94163693-EDC2-4CBF-9FD6-96AE23911C8B}">
      <dgm:prSet phldrT="[Текст]" custT="1"/>
      <dgm:spPr/>
      <dgm:t>
        <a:bodyPr/>
        <a:lstStyle/>
        <a:p>
          <a:r>
            <a:rPr lang="ru-RU" sz="1800" dirty="0" smtClean="0"/>
            <a:t>Сдан в эксплуатацию ОДПУ ХВС</a:t>
          </a:r>
          <a:endParaRPr lang="ru-RU" sz="1800" dirty="0"/>
        </a:p>
      </dgm:t>
    </dgm:pt>
    <dgm:pt modelId="{37B99F39-D52C-4E8F-8D23-7C069D64A34A}" type="parTrans" cxnId="{FCE58984-2449-4993-92D3-A6929DEB0E97}">
      <dgm:prSet/>
      <dgm:spPr/>
    </dgm:pt>
    <dgm:pt modelId="{EEFBD4E7-5FF2-4972-8405-241E2074C16E}" type="sibTrans" cxnId="{FCE58984-2449-4993-92D3-A6929DEB0E97}">
      <dgm:prSet/>
      <dgm:spPr/>
    </dgm:pt>
    <dgm:pt modelId="{F4F66156-378B-484A-B07F-35A9FEE6CD6F}">
      <dgm:prSet phldrT="[Текст]" custT="1"/>
      <dgm:spPr/>
      <dgm:t>
        <a:bodyPr/>
        <a:lstStyle/>
        <a:p>
          <a:r>
            <a:rPr lang="ru-RU" sz="1800" dirty="0" smtClean="0"/>
            <a:t>Дополнены и обновлены акты раздела границ  по сетям водным, канализационным и тепловым</a:t>
          </a:r>
          <a:endParaRPr lang="ru-RU" sz="1800" dirty="0"/>
        </a:p>
      </dgm:t>
    </dgm:pt>
    <dgm:pt modelId="{C2D99407-9781-4A8C-ABDE-3B22B34A662F}" type="parTrans" cxnId="{5F094370-4DE3-4B7B-AB8F-E917C1A8CCC6}">
      <dgm:prSet/>
      <dgm:spPr/>
    </dgm:pt>
    <dgm:pt modelId="{76818BA8-4212-4749-B8CC-174930DD8BCE}" type="sibTrans" cxnId="{5F094370-4DE3-4B7B-AB8F-E917C1A8CCC6}">
      <dgm:prSet/>
      <dgm:spPr/>
    </dgm:pt>
    <dgm:pt modelId="{51BC7BF9-A791-4174-999B-E6230E74F257}" type="pres">
      <dgm:prSet presAssocID="{92779391-4600-46E2-9F86-431C0E2107E0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8C5606B-B196-4056-8F47-BECDA2C330D1}" type="pres">
      <dgm:prSet presAssocID="{5577849E-3231-4381-99B7-14F197EC3122}" presName="comp" presStyleCnt="0"/>
      <dgm:spPr/>
    </dgm:pt>
    <dgm:pt modelId="{64702BC8-F753-4016-B974-21736011CE83}" type="pres">
      <dgm:prSet presAssocID="{5577849E-3231-4381-99B7-14F197EC3122}" presName="box" presStyleLbl="node1" presStyleIdx="0" presStyleCnt="2"/>
      <dgm:spPr/>
      <dgm:t>
        <a:bodyPr/>
        <a:lstStyle/>
        <a:p>
          <a:endParaRPr lang="ru-RU"/>
        </a:p>
      </dgm:t>
    </dgm:pt>
    <dgm:pt modelId="{CCA352DF-7197-4B12-8227-A227A0C35193}" type="pres">
      <dgm:prSet presAssocID="{5577849E-3231-4381-99B7-14F197EC3122}" presName="img" presStyleLbl="fgImgPlace1" presStyleIdx="0" presStyleCnt="2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D40D480F-1DDA-477C-8742-E807588BD55D}" type="pres">
      <dgm:prSet presAssocID="{5577849E-3231-4381-99B7-14F197EC3122}" presName="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879B70-8E87-463D-BE12-2BDB1FB5E24A}" type="pres">
      <dgm:prSet presAssocID="{4C7CC149-ECC9-4E7E-B42C-A2781320A263}" presName="spacer" presStyleCnt="0"/>
      <dgm:spPr/>
    </dgm:pt>
    <dgm:pt modelId="{6E382747-74BB-4CBA-B69B-CA3A8A6CFFD6}" type="pres">
      <dgm:prSet presAssocID="{22195661-191D-45EB-A8A9-687715CE269C}" presName="comp" presStyleCnt="0"/>
      <dgm:spPr/>
    </dgm:pt>
    <dgm:pt modelId="{B46E0542-BE95-4B1A-BFAA-3326E15C63E2}" type="pres">
      <dgm:prSet presAssocID="{22195661-191D-45EB-A8A9-687715CE269C}" presName="box" presStyleLbl="node1" presStyleIdx="1" presStyleCnt="2"/>
      <dgm:spPr/>
      <dgm:t>
        <a:bodyPr/>
        <a:lstStyle/>
        <a:p>
          <a:endParaRPr lang="ru-RU"/>
        </a:p>
      </dgm:t>
    </dgm:pt>
    <dgm:pt modelId="{CEC9C913-1418-4ABB-8212-80BFC7EDE06D}" type="pres">
      <dgm:prSet presAssocID="{22195661-191D-45EB-A8A9-687715CE269C}" presName="img" presStyleLbl="fgImgPlace1" presStyleIdx="1" presStyleCnt="2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C76D4B41-7707-49B2-B0C8-7F07B70AD6D9}" type="pres">
      <dgm:prSet presAssocID="{22195661-191D-45EB-A8A9-687715CE269C}" presName="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9D87ECC-152D-426F-A015-74EBABF591C5}" type="presOf" srcId="{5577849E-3231-4381-99B7-14F197EC3122}" destId="{64702BC8-F753-4016-B974-21736011CE83}" srcOrd="0" destOrd="0" presId="urn:microsoft.com/office/officeart/2005/8/layout/vList4"/>
    <dgm:cxn modelId="{5F094370-4DE3-4B7B-AB8F-E917C1A8CCC6}" srcId="{5577849E-3231-4381-99B7-14F197EC3122}" destId="{F4F66156-378B-484A-B07F-35A9FEE6CD6F}" srcOrd="2" destOrd="0" parTransId="{C2D99407-9781-4A8C-ABDE-3B22B34A662F}" sibTransId="{76818BA8-4212-4749-B8CC-174930DD8BCE}"/>
    <dgm:cxn modelId="{B9C974E2-E8BA-4DAD-8571-4BE29ABEBD72}" type="presOf" srcId="{D236C9B8-1268-49FB-AA50-DAD986AD6D58}" destId="{D40D480F-1DDA-477C-8742-E807588BD55D}" srcOrd="1" destOrd="1" presId="urn:microsoft.com/office/officeart/2005/8/layout/vList4"/>
    <dgm:cxn modelId="{A3D744BF-4843-4DA8-A9F8-7986D55FA6B8}" srcId="{92779391-4600-46E2-9F86-431C0E2107E0}" destId="{5577849E-3231-4381-99B7-14F197EC3122}" srcOrd="0" destOrd="0" parTransId="{DD41989B-8FD2-4E51-A6B4-655EB115327E}" sibTransId="{4C7CC149-ECC9-4E7E-B42C-A2781320A263}"/>
    <dgm:cxn modelId="{EA8FE67E-0D12-4A00-AECB-D2490B5D1904}" type="presOf" srcId="{F4F66156-378B-484A-B07F-35A9FEE6CD6F}" destId="{D40D480F-1DDA-477C-8742-E807588BD55D}" srcOrd="1" destOrd="3" presId="urn:microsoft.com/office/officeart/2005/8/layout/vList4"/>
    <dgm:cxn modelId="{F3B0A407-328F-4DD0-9752-22EC5E697A7A}" type="presOf" srcId="{22195661-191D-45EB-A8A9-687715CE269C}" destId="{C76D4B41-7707-49B2-B0C8-7F07B70AD6D9}" srcOrd="1" destOrd="0" presId="urn:microsoft.com/office/officeart/2005/8/layout/vList4"/>
    <dgm:cxn modelId="{30257030-56CF-4B94-8C34-55894B5A8B65}" type="presOf" srcId="{94163693-EDC2-4CBF-9FD6-96AE23911C8B}" destId="{64702BC8-F753-4016-B974-21736011CE83}" srcOrd="0" destOrd="2" presId="urn:microsoft.com/office/officeart/2005/8/layout/vList4"/>
    <dgm:cxn modelId="{FCE58984-2449-4993-92D3-A6929DEB0E97}" srcId="{5577849E-3231-4381-99B7-14F197EC3122}" destId="{94163693-EDC2-4CBF-9FD6-96AE23911C8B}" srcOrd="1" destOrd="0" parTransId="{37B99F39-D52C-4E8F-8D23-7C069D64A34A}" sibTransId="{EEFBD4E7-5FF2-4972-8405-241E2074C16E}"/>
    <dgm:cxn modelId="{4FDCD439-3771-400E-840C-6B4D6B6431E4}" type="presOf" srcId="{22195661-191D-45EB-A8A9-687715CE269C}" destId="{B46E0542-BE95-4B1A-BFAA-3326E15C63E2}" srcOrd="0" destOrd="0" presId="urn:microsoft.com/office/officeart/2005/8/layout/vList4"/>
    <dgm:cxn modelId="{DD401F19-E06B-49DA-9D4C-C565BDD69B87}" srcId="{5577849E-3231-4381-99B7-14F197EC3122}" destId="{D236C9B8-1268-49FB-AA50-DAD986AD6D58}" srcOrd="0" destOrd="0" parTransId="{FB8F4E79-9EAE-4098-A3BA-41A3B5B2429A}" sibTransId="{C207DFAB-F3D6-4580-B085-F5D3C7D838C6}"/>
    <dgm:cxn modelId="{A381FFD1-7224-40FB-B05D-C98DB2EC7942}" srcId="{92779391-4600-46E2-9F86-431C0E2107E0}" destId="{22195661-191D-45EB-A8A9-687715CE269C}" srcOrd="1" destOrd="0" parTransId="{76CD3278-15F8-4609-8AEA-7C54A9B9042D}" sibTransId="{8788A09D-0482-4EF3-9273-E6EB43067A9F}"/>
    <dgm:cxn modelId="{3F8107E6-8E83-4AB3-9005-69F03106190E}" type="presOf" srcId="{E9E6CC60-328C-48BC-9416-8A572ADD0DBE}" destId="{D40D480F-1DDA-477C-8742-E807588BD55D}" srcOrd="1" destOrd="4" presId="urn:microsoft.com/office/officeart/2005/8/layout/vList4"/>
    <dgm:cxn modelId="{36EC06B7-B06F-456C-A7AB-DCA71D890535}" srcId="{5577849E-3231-4381-99B7-14F197EC3122}" destId="{E9E6CC60-328C-48BC-9416-8A572ADD0DBE}" srcOrd="3" destOrd="0" parTransId="{072374A0-046E-46B8-B175-44C4E574BFA9}" sibTransId="{DC8A42A4-73A6-4D85-BBF4-08836D8B59C2}"/>
    <dgm:cxn modelId="{DC95A6F3-DD25-4FFA-B2AC-0D9D46A49CFF}" type="presOf" srcId="{E9E6CC60-328C-48BC-9416-8A572ADD0DBE}" destId="{64702BC8-F753-4016-B974-21736011CE83}" srcOrd="0" destOrd="4" presId="urn:microsoft.com/office/officeart/2005/8/layout/vList4"/>
    <dgm:cxn modelId="{1B6A85D8-08C8-44A3-AD02-F331191A989A}" type="presOf" srcId="{D236C9B8-1268-49FB-AA50-DAD986AD6D58}" destId="{64702BC8-F753-4016-B974-21736011CE83}" srcOrd="0" destOrd="1" presId="urn:microsoft.com/office/officeart/2005/8/layout/vList4"/>
    <dgm:cxn modelId="{33350F28-2F30-4F17-9780-A0D23C0DE570}" type="presOf" srcId="{94163693-EDC2-4CBF-9FD6-96AE23911C8B}" destId="{D40D480F-1DDA-477C-8742-E807588BD55D}" srcOrd="1" destOrd="2" presId="urn:microsoft.com/office/officeart/2005/8/layout/vList4"/>
    <dgm:cxn modelId="{DDEFFA1E-6776-4ABF-A5FF-31F04E269D87}" type="presOf" srcId="{F4F66156-378B-484A-B07F-35A9FEE6CD6F}" destId="{64702BC8-F753-4016-B974-21736011CE83}" srcOrd="0" destOrd="3" presId="urn:microsoft.com/office/officeart/2005/8/layout/vList4"/>
    <dgm:cxn modelId="{606258CB-B743-4EA3-BEA9-D286CAFFF2CF}" type="presOf" srcId="{5577849E-3231-4381-99B7-14F197EC3122}" destId="{D40D480F-1DDA-477C-8742-E807588BD55D}" srcOrd="1" destOrd="0" presId="urn:microsoft.com/office/officeart/2005/8/layout/vList4"/>
    <dgm:cxn modelId="{6551BC05-CFFD-402B-B3E0-4B5E92873571}" type="presOf" srcId="{92779391-4600-46E2-9F86-431C0E2107E0}" destId="{51BC7BF9-A791-4174-999B-E6230E74F257}" srcOrd="0" destOrd="0" presId="urn:microsoft.com/office/officeart/2005/8/layout/vList4"/>
    <dgm:cxn modelId="{1FD4D51D-0CD7-4A60-A501-7A26BB226927}" type="presParOf" srcId="{51BC7BF9-A791-4174-999B-E6230E74F257}" destId="{28C5606B-B196-4056-8F47-BECDA2C330D1}" srcOrd="0" destOrd="0" presId="urn:microsoft.com/office/officeart/2005/8/layout/vList4"/>
    <dgm:cxn modelId="{6BFC99D7-A43C-45B2-B12F-BB9584F4280F}" type="presParOf" srcId="{28C5606B-B196-4056-8F47-BECDA2C330D1}" destId="{64702BC8-F753-4016-B974-21736011CE83}" srcOrd="0" destOrd="0" presId="urn:microsoft.com/office/officeart/2005/8/layout/vList4"/>
    <dgm:cxn modelId="{DB05A50E-DE75-45DB-AF92-D8524462464B}" type="presParOf" srcId="{28C5606B-B196-4056-8F47-BECDA2C330D1}" destId="{CCA352DF-7197-4B12-8227-A227A0C35193}" srcOrd="1" destOrd="0" presId="urn:microsoft.com/office/officeart/2005/8/layout/vList4"/>
    <dgm:cxn modelId="{F9048ED6-0309-44A0-B7AF-FD48FC936446}" type="presParOf" srcId="{28C5606B-B196-4056-8F47-BECDA2C330D1}" destId="{D40D480F-1DDA-477C-8742-E807588BD55D}" srcOrd="2" destOrd="0" presId="urn:microsoft.com/office/officeart/2005/8/layout/vList4"/>
    <dgm:cxn modelId="{F4C2BF7B-D97D-4812-9925-278389D51C52}" type="presParOf" srcId="{51BC7BF9-A791-4174-999B-E6230E74F257}" destId="{A7879B70-8E87-463D-BE12-2BDB1FB5E24A}" srcOrd="1" destOrd="0" presId="urn:microsoft.com/office/officeart/2005/8/layout/vList4"/>
    <dgm:cxn modelId="{CCDA4CDD-E474-48EF-B7DC-95E2511CDBA5}" type="presParOf" srcId="{51BC7BF9-A791-4174-999B-E6230E74F257}" destId="{6E382747-74BB-4CBA-B69B-CA3A8A6CFFD6}" srcOrd="2" destOrd="0" presId="urn:microsoft.com/office/officeart/2005/8/layout/vList4"/>
    <dgm:cxn modelId="{BD16CB52-A075-4193-95C0-3492BE71168C}" type="presParOf" srcId="{6E382747-74BB-4CBA-B69B-CA3A8A6CFFD6}" destId="{B46E0542-BE95-4B1A-BFAA-3326E15C63E2}" srcOrd="0" destOrd="0" presId="urn:microsoft.com/office/officeart/2005/8/layout/vList4"/>
    <dgm:cxn modelId="{07091BBE-77B4-42FE-9CBF-0DF30C83571A}" type="presParOf" srcId="{6E382747-74BB-4CBA-B69B-CA3A8A6CFFD6}" destId="{CEC9C913-1418-4ABB-8212-80BFC7EDE06D}" srcOrd="1" destOrd="0" presId="urn:microsoft.com/office/officeart/2005/8/layout/vList4"/>
    <dgm:cxn modelId="{B1327A16-8727-4273-9C64-31B6E6BF7D78}" type="presParOf" srcId="{6E382747-74BB-4CBA-B69B-CA3A8A6CFFD6}" destId="{C76D4B41-7707-49B2-B0C8-7F07B70AD6D9}" srcOrd="2" destOrd="0" presId="urn:microsoft.com/office/officeart/2005/8/layout/vList4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1A93B2B-80CF-4580-B49D-670ACDE7772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BD0FA35-A719-4210-A73F-E81AA93B1657}">
      <dgm:prSet phldrT="[Текст]"/>
      <dgm:spPr/>
      <dgm:t>
        <a:bodyPr/>
        <a:lstStyle/>
        <a:p>
          <a:r>
            <a:rPr lang="ru-RU" dirty="0" smtClean="0"/>
            <a:t>Покраска мусорных баков </a:t>
          </a:r>
          <a:endParaRPr lang="ru-RU" dirty="0"/>
        </a:p>
      </dgm:t>
    </dgm:pt>
    <dgm:pt modelId="{516916E4-A181-4C35-8621-17B4E1F83DFD}" type="parTrans" cxnId="{7E90EEB5-54F7-4FF2-A4E4-940ECBF3265B}">
      <dgm:prSet/>
      <dgm:spPr/>
      <dgm:t>
        <a:bodyPr/>
        <a:lstStyle/>
        <a:p>
          <a:endParaRPr lang="ru-RU"/>
        </a:p>
      </dgm:t>
    </dgm:pt>
    <dgm:pt modelId="{ED8D4FD2-BC10-4554-9562-531FB248B28D}" type="sibTrans" cxnId="{7E90EEB5-54F7-4FF2-A4E4-940ECBF3265B}">
      <dgm:prSet/>
      <dgm:spPr/>
      <dgm:t>
        <a:bodyPr/>
        <a:lstStyle/>
        <a:p>
          <a:endParaRPr lang="ru-RU"/>
        </a:p>
      </dgm:t>
    </dgm:pt>
    <dgm:pt modelId="{75184A4C-9994-4E9F-B83F-6AE0DBB6D435}">
      <dgm:prSet phldrT="[Текст]"/>
      <dgm:spPr/>
      <dgm:t>
        <a:bodyPr/>
        <a:lstStyle/>
        <a:p>
          <a:r>
            <a:rPr lang="ru-RU" dirty="0" smtClean="0"/>
            <a:t>Завоз земли – 8 м3, </a:t>
          </a:r>
          <a:endParaRPr lang="ru-RU" dirty="0"/>
        </a:p>
      </dgm:t>
    </dgm:pt>
    <dgm:pt modelId="{F68B1EB6-48FF-412C-BF9E-6B575A98A980}" type="parTrans" cxnId="{12E8B827-3558-4188-967B-A03D69DB8183}">
      <dgm:prSet/>
      <dgm:spPr/>
      <dgm:t>
        <a:bodyPr/>
        <a:lstStyle/>
        <a:p>
          <a:endParaRPr lang="ru-RU"/>
        </a:p>
      </dgm:t>
    </dgm:pt>
    <dgm:pt modelId="{B9C34C2C-0A97-4E6D-827F-A8338283A91A}" type="sibTrans" cxnId="{12E8B827-3558-4188-967B-A03D69DB8183}">
      <dgm:prSet/>
      <dgm:spPr/>
      <dgm:t>
        <a:bodyPr/>
        <a:lstStyle/>
        <a:p>
          <a:endParaRPr lang="ru-RU"/>
        </a:p>
      </dgm:t>
    </dgm:pt>
    <dgm:pt modelId="{B76E85C7-EB87-4572-B9CE-731F8AEE13F1}">
      <dgm:prSet phldrT="[Текст]"/>
      <dgm:spPr/>
      <dgm:t>
        <a:bodyPr/>
        <a:lstStyle/>
        <a:p>
          <a:r>
            <a:rPr lang="ru-RU" dirty="0" smtClean="0"/>
            <a:t>Высадка цветов – 410 штук </a:t>
          </a:r>
          <a:endParaRPr lang="ru-RU" dirty="0"/>
        </a:p>
      </dgm:t>
    </dgm:pt>
    <dgm:pt modelId="{716250B9-A8F1-437D-9606-B65EFDBA45F5}" type="parTrans" cxnId="{0070A57F-2DE9-444F-B8C2-60B28FB2C0D3}">
      <dgm:prSet/>
      <dgm:spPr/>
      <dgm:t>
        <a:bodyPr/>
        <a:lstStyle/>
        <a:p>
          <a:endParaRPr lang="ru-RU"/>
        </a:p>
      </dgm:t>
    </dgm:pt>
    <dgm:pt modelId="{FB3F2C6C-BBD6-409F-9918-E78486C517C7}" type="sibTrans" cxnId="{0070A57F-2DE9-444F-B8C2-60B28FB2C0D3}">
      <dgm:prSet/>
      <dgm:spPr/>
      <dgm:t>
        <a:bodyPr/>
        <a:lstStyle/>
        <a:p>
          <a:endParaRPr lang="ru-RU"/>
        </a:p>
      </dgm:t>
    </dgm:pt>
    <dgm:pt modelId="{B89512AF-1608-4B18-BA6E-DB05F890A47B}">
      <dgm:prSet phldrT="[Текст]"/>
      <dgm:spPr/>
      <dgm:t>
        <a:bodyPr/>
        <a:lstStyle/>
        <a:p>
          <a:r>
            <a:rPr lang="ru-RU" dirty="0" smtClean="0"/>
            <a:t>Уборка мусора под домом , уборка мусора  с чердака -  11 мешков</a:t>
          </a:r>
          <a:endParaRPr lang="ru-RU" dirty="0"/>
        </a:p>
      </dgm:t>
    </dgm:pt>
    <dgm:pt modelId="{04DAAF46-6D7E-4D47-8598-6BC01D0C3424}" type="parTrans" cxnId="{AD4ACE81-81B3-4D40-99B2-12F26AFADBE2}">
      <dgm:prSet/>
      <dgm:spPr/>
      <dgm:t>
        <a:bodyPr/>
        <a:lstStyle/>
        <a:p>
          <a:endParaRPr lang="ru-RU"/>
        </a:p>
      </dgm:t>
    </dgm:pt>
    <dgm:pt modelId="{070D64C3-A7C6-41A9-9CDB-9512357790F6}" type="sibTrans" cxnId="{AD4ACE81-81B3-4D40-99B2-12F26AFADBE2}">
      <dgm:prSet/>
      <dgm:spPr/>
      <dgm:t>
        <a:bodyPr/>
        <a:lstStyle/>
        <a:p>
          <a:endParaRPr lang="ru-RU"/>
        </a:p>
      </dgm:t>
    </dgm:pt>
    <dgm:pt modelId="{72507ACA-7EA2-4257-8C6C-A7C2CC5BD4D6}">
      <dgm:prSet phldrT="[Текст]"/>
      <dgm:spPr/>
      <dgm:t>
        <a:bodyPr/>
        <a:lstStyle/>
        <a:p>
          <a:r>
            <a:rPr lang="ru-RU" dirty="0" smtClean="0"/>
            <a:t>Вывоз КГМ – 108 м3 </a:t>
          </a:r>
          <a:endParaRPr lang="ru-RU" dirty="0"/>
        </a:p>
      </dgm:t>
    </dgm:pt>
    <dgm:pt modelId="{85029F07-07A2-4030-81B2-D588C43F2B73}" type="parTrans" cxnId="{F11001C9-D1BB-4EFB-A786-9CB5A89C8080}">
      <dgm:prSet/>
      <dgm:spPr/>
      <dgm:t>
        <a:bodyPr/>
        <a:lstStyle/>
        <a:p>
          <a:endParaRPr lang="ru-RU"/>
        </a:p>
      </dgm:t>
    </dgm:pt>
    <dgm:pt modelId="{7706278A-0B9F-413E-901F-5698C690A18F}" type="sibTrans" cxnId="{F11001C9-D1BB-4EFB-A786-9CB5A89C8080}">
      <dgm:prSet/>
      <dgm:spPr/>
      <dgm:t>
        <a:bodyPr/>
        <a:lstStyle/>
        <a:p>
          <a:endParaRPr lang="ru-RU"/>
        </a:p>
      </dgm:t>
    </dgm:pt>
    <dgm:pt modelId="{D72C7F18-A19C-4A90-9707-97914D4A5E5E}">
      <dgm:prSet phldrT="[Текст]"/>
      <dgm:spPr/>
      <dgm:t>
        <a:bodyPr/>
        <a:lstStyle/>
        <a:p>
          <a:r>
            <a:rPr lang="ru-RU" dirty="0" smtClean="0"/>
            <a:t>Очистка снега с крыши – 506 м2 </a:t>
          </a:r>
          <a:endParaRPr lang="ru-RU" dirty="0"/>
        </a:p>
      </dgm:t>
    </dgm:pt>
    <dgm:pt modelId="{E9CFE86F-F033-435C-A5DC-2E91607ACD76}" type="parTrans" cxnId="{73DD4282-0A4A-48EA-B78B-E49FACBB9777}">
      <dgm:prSet/>
      <dgm:spPr/>
      <dgm:t>
        <a:bodyPr/>
        <a:lstStyle/>
        <a:p>
          <a:endParaRPr lang="ru-RU"/>
        </a:p>
      </dgm:t>
    </dgm:pt>
    <dgm:pt modelId="{3C2DA8EB-45CE-467E-BC05-A20EEC8CAB52}" type="sibTrans" cxnId="{73DD4282-0A4A-48EA-B78B-E49FACBB9777}">
      <dgm:prSet/>
      <dgm:spPr/>
      <dgm:t>
        <a:bodyPr/>
        <a:lstStyle/>
        <a:p>
          <a:endParaRPr lang="ru-RU"/>
        </a:p>
      </dgm:t>
    </dgm:pt>
    <dgm:pt modelId="{7EF9CE80-CF9A-4B14-938F-1A60CD116316}">
      <dgm:prSet phldrT="[Текст]"/>
      <dgm:spPr/>
      <dgm:t>
        <a:bodyPr/>
        <a:lstStyle/>
        <a:p>
          <a:r>
            <a:rPr lang="ru-RU" dirty="0" smtClean="0"/>
            <a:t>Вывоз ТБО – 547 м3</a:t>
          </a:r>
          <a:endParaRPr lang="ru-RU" dirty="0"/>
        </a:p>
      </dgm:t>
    </dgm:pt>
    <dgm:pt modelId="{21DBB9DA-C89B-4F38-A0F6-1CB231E3635C}" type="parTrans" cxnId="{4FB65D08-F436-48EA-9DC1-27FA9EDEEFB2}">
      <dgm:prSet/>
      <dgm:spPr/>
      <dgm:t>
        <a:bodyPr/>
        <a:lstStyle/>
        <a:p>
          <a:endParaRPr lang="ru-RU"/>
        </a:p>
      </dgm:t>
    </dgm:pt>
    <dgm:pt modelId="{18B419AE-31D0-464C-95CF-8102274779B9}" type="sibTrans" cxnId="{4FB65D08-F436-48EA-9DC1-27FA9EDEEFB2}">
      <dgm:prSet/>
      <dgm:spPr/>
      <dgm:t>
        <a:bodyPr/>
        <a:lstStyle/>
        <a:p>
          <a:endParaRPr lang="ru-RU"/>
        </a:p>
      </dgm:t>
    </dgm:pt>
    <dgm:pt modelId="{B15FAAC9-A393-4642-9FD6-13480766126D}">
      <dgm:prSet phldrT="[Текст]"/>
      <dgm:spPr/>
      <dgm:t>
        <a:bodyPr/>
        <a:lstStyle/>
        <a:p>
          <a:r>
            <a:rPr lang="ru-RU" dirty="0" smtClean="0"/>
            <a:t>Высадка саженцев в палисаднике – 58 шт.  </a:t>
          </a:r>
          <a:endParaRPr lang="ru-RU" dirty="0"/>
        </a:p>
      </dgm:t>
    </dgm:pt>
    <dgm:pt modelId="{95B5CFA6-CD96-4946-9B94-14A23FD85BF2}" type="parTrans" cxnId="{8B4D7EDE-0019-4B8D-BCBC-5D6E5739B445}">
      <dgm:prSet/>
      <dgm:spPr/>
      <dgm:t>
        <a:bodyPr/>
        <a:lstStyle/>
        <a:p>
          <a:endParaRPr lang="ru-RU"/>
        </a:p>
      </dgm:t>
    </dgm:pt>
    <dgm:pt modelId="{9F2F82D5-3959-4BEB-B218-C686F0115D0C}" type="sibTrans" cxnId="{8B4D7EDE-0019-4B8D-BCBC-5D6E5739B445}">
      <dgm:prSet/>
      <dgm:spPr/>
      <dgm:t>
        <a:bodyPr/>
        <a:lstStyle/>
        <a:p>
          <a:endParaRPr lang="ru-RU"/>
        </a:p>
      </dgm:t>
    </dgm:pt>
    <dgm:pt modelId="{124A1F8A-06E2-42A0-9318-656A68A276E8}" type="pres">
      <dgm:prSet presAssocID="{A1A93B2B-80CF-4580-B49D-670ACDE7772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89344F3-C691-4342-B90A-C5B6817462CE}" type="pres">
      <dgm:prSet presAssocID="{3BD0FA35-A719-4210-A73F-E81AA93B1657}" presName="parentLin" presStyleCnt="0"/>
      <dgm:spPr/>
    </dgm:pt>
    <dgm:pt modelId="{43D4ACDB-7080-440C-B93C-58A8DB0AAF7D}" type="pres">
      <dgm:prSet presAssocID="{3BD0FA35-A719-4210-A73F-E81AA93B1657}" presName="parentLeftMargin" presStyleLbl="node1" presStyleIdx="0" presStyleCnt="8"/>
      <dgm:spPr/>
      <dgm:t>
        <a:bodyPr/>
        <a:lstStyle/>
        <a:p>
          <a:endParaRPr lang="ru-RU"/>
        </a:p>
      </dgm:t>
    </dgm:pt>
    <dgm:pt modelId="{A65E2469-352D-49B1-BE6C-C5EF0EED80B3}" type="pres">
      <dgm:prSet presAssocID="{3BD0FA35-A719-4210-A73F-E81AA93B1657}" presName="parentText" presStyleLbl="node1" presStyleIdx="0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7910EA-C4D0-48A9-B793-113621D51F1A}" type="pres">
      <dgm:prSet presAssocID="{3BD0FA35-A719-4210-A73F-E81AA93B1657}" presName="negativeSpace" presStyleCnt="0"/>
      <dgm:spPr/>
    </dgm:pt>
    <dgm:pt modelId="{D7A09881-A5AF-4642-AB29-A4B5C26687CD}" type="pres">
      <dgm:prSet presAssocID="{3BD0FA35-A719-4210-A73F-E81AA93B1657}" presName="childText" presStyleLbl="conFgAcc1" presStyleIdx="0" presStyleCnt="8">
        <dgm:presLayoutVars>
          <dgm:bulletEnabled val="1"/>
        </dgm:presLayoutVars>
      </dgm:prSet>
      <dgm:spPr/>
    </dgm:pt>
    <dgm:pt modelId="{22553E96-0706-4B93-B073-FAAE489CBEE0}" type="pres">
      <dgm:prSet presAssocID="{ED8D4FD2-BC10-4554-9562-531FB248B28D}" presName="spaceBetweenRectangles" presStyleCnt="0"/>
      <dgm:spPr/>
    </dgm:pt>
    <dgm:pt modelId="{3D433096-1384-4C25-A9F1-BEFA9ED152D7}" type="pres">
      <dgm:prSet presAssocID="{75184A4C-9994-4E9F-B83F-6AE0DBB6D435}" presName="parentLin" presStyleCnt="0"/>
      <dgm:spPr/>
    </dgm:pt>
    <dgm:pt modelId="{308659A8-EE94-4041-9BA2-8D07A23A6603}" type="pres">
      <dgm:prSet presAssocID="{75184A4C-9994-4E9F-B83F-6AE0DBB6D435}" presName="parentLeftMargin" presStyleLbl="node1" presStyleIdx="0" presStyleCnt="8"/>
      <dgm:spPr/>
      <dgm:t>
        <a:bodyPr/>
        <a:lstStyle/>
        <a:p>
          <a:endParaRPr lang="ru-RU"/>
        </a:p>
      </dgm:t>
    </dgm:pt>
    <dgm:pt modelId="{B8B591CE-BB88-4235-993A-7B4B528C5F97}" type="pres">
      <dgm:prSet presAssocID="{75184A4C-9994-4E9F-B83F-6AE0DBB6D435}" presName="parentText" presStyleLbl="node1" presStyleIdx="1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BF05D5-6A41-4574-8FEC-6450B67B52FB}" type="pres">
      <dgm:prSet presAssocID="{75184A4C-9994-4E9F-B83F-6AE0DBB6D435}" presName="negativeSpace" presStyleCnt="0"/>
      <dgm:spPr/>
    </dgm:pt>
    <dgm:pt modelId="{085DECC2-C8CC-4B46-8AC0-A3EF99C69025}" type="pres">
      <dgm:prSet presAssocID="{75184A4C-9994-4E9F-B83F-6AE0DBB6D435}" presName="childText" presStyleLbl="conFgAcc1" presStyleIdx="1" presStyleCnt="8">
        <dgm:presLayoutVars>
          <dgm:bulletEnabled val="1"/>
        </dgm:presLayoutVars>
      </dgm:prSet>
      <dgm:spPr/>
    </dgm:pt>
    <dgm:pt modelId="{B48AEC7E-0B5D-4822-BD71-88917296CBAC}" type="pres">
      <dgm:prSet presAssocID="{B9C34C2C-0A97-4E6D-827F-A8338283A91A}" presName="spaceBetweenRectangles" presStyleCnt="0"/>
      <dgm:spPr/>
    </dgm:pt>
    <dgm:pt modelId="{CAEA3F6C-8D15-412F-88B4-FC69320AA63A}" type="pres">
      <dgm:prSet presAssocID="{B76E85C7-EB87-4572-B9CE-731F8AEE13F1}" presName="parentLin" presStyleCnt="0"/>
      <dgm:spPr/>
    </dgm:pt>
    <dgm:pt modelId="{D7B1F59B-9FB7-45FF-AA52-93D29F365478}" type="pres">
      <dgm:prSet presAssocID="{B76E85C7-EB87-4572-B9CE-731F8AEE13F1}" presName="parentLeftMargin" presStyleLbl="node1" presStyleIdx="1" presStyleCnt="8"/>
      <dgm:spPr/>
      <dgm:t>
        <a:bodyPr/>
        <a:lstStyle/>
        <a:p>
          <a:endParaRPr lang="ru-RU"/>
        </a:p>
      </dgm:t>
    </dgm:pt>
    <dgm:pt modelId="{DB3E4AFF-F8C5-4A09-9086-0FD99B80FB85}" type="pres">
      <dgm:prSet presAssocID="{B76E85C7-EB87-4572-B9CE-731F8AEE13F1}" presName="parentText" presStyleLbl="node1" presStyleIdx="2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7B32C2-0A5E-43EA-9070-9D1C44C97915}" type="pres">
      <dgm:prSet presAssocID="{B76E85C7-EB87-4572-B9CE-731F8AEE13F1}" presName="negativeSpace" presStyleCnt="0"/>
      <dgm:spPr/>
    </dgm:pt>
    <dgm:pt modelId="{17E10ABD-73CD-4602-89A8-3E51F252F02C}" type="pres">
      <dgm:prSet presAssocID="{B76E85C7-EB87-4572-B9CE-731F8AEE13F1}" presName="childText" presStyleLbl="conFgAcc1" presStyleIdx="2" presStyleCnt="8">
        <dgm:presLayoutVars>
          <dgm:bulletEnabled val="1"/>
        </dgm:presLayoutVars>
      </dgm:prSet>
      <dgm:spPr/>
    </dgm:pt>
    <dgm:pt modelId="{FC1B23BA-0DCA-4B6E-991E-DE60E7871F5D}" type="pres">
      <dgm:prSet presAssocID="{FB3F2C6C-BBD6-409F-9918-E78486C517C7}" presName="spaceBetweenRectangles" presStyleCnt="0"/>
      <dgm:spPr/>
    </dgm:pt>
    <dgm:pt modelId="{D7D483A0-ABE2-4E73-A802-896C6ECAFBE4}" type="pres">
      <dgm:prSet presAssocID="{B89512AF-1608-4B18-BA6E-DB05F890A47B}" presName="parentLin" presStyleCnt="0"/>
      <dgm:spPr/>
    </dgm:pt>
    <dgm:pt modelId="{DD088C85-2035-4CCF-9A6A-A074811C1AF1}" type="pres">
      <dgm:prSet presAssocID="{B89512AF-1608-4B18-BA6E-DB05F890A47B}" presName="parentLeftMargin" presStyleLbl="node1" presStyleIdx="2" presStyleCnt="8"/>
      <dgm:spPr/>
      <dgm:t>
        <a:bodyPr/>
        <a:lstStyle/>
        <a:p>
          <a:endParaRPr lang="ru-RU"/>
        </a:p>
      </dgm:t>
    </dgm:pt>
    <dgm:pt modelId="{99220193-E182-4279-B443-C0FDCB77AED5}" type="pres">
      <dgm:prSet presAssocID="{B89512AF-1608-4B18-BA6E-DB05F890A47B}" presName="parentText" presStyleLbl="node1" presStyleIdx="3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48E597-4F06-4D88-A989-58CC0848CE5C}" type="pres">
      <dgm:prSet presAssocID="{B89512AF-1608-4B18-BA6E-DB05F890A47B}" presName="negativeSpace" presStyleCnt="0"/>
      <dgm:spPr/>
    </dgm:pt>
    <dgm:pt modelId="{5921BD9B-DFD8-4588-B185-95DCBD600260}" type="pres">
      <dgm:prSet presAssocID="{B89512AF-1608-4B18-BA6E-DB05F890A47B}" presName="childText" presStyleLbl="conFgAcc1" presStyleIdx="3" presStyleCnt="8">
        <dgm:presLayoutVars>
          <dgm:bulletEnabled val="1"/>
        </dgm:presLayoutVars>
      </dgm:prSet>
      <dgm:spPr/>
    </dgm:pt>
    <dgm:pt modelId="{E77EFFAD-4D2A-4B70-AFD4-98294E287EBF}" type="pres">
      <dgm:prSet presAssocID="{070D64C3-A7C6-41A9-9CDB-9512357790F6}" presName="spaceBetweenRectangles" presStyleCnt="0"/>
      <dgm:spPr/>
    </dgm:pt>
    <dgm:pt modelId="{FA3F81D5-3CFF-421F-992C-0DC49CC2F0AD}" type="pres">
      <dgm:prSet presAssocID="{72507ACA-7EA2-4257-8C6C-A7C2CC5BD4D6}" presName="parentLin" presStyleCnt="0"/>
      <dgm:spPr/>
    </dgm:pt>
    <dgm:pt modelId="{7AF7E551-2FC0-41E3-9B11-9318FD1A9E16}" type="pres">
      <dgm:prSet presAssocID="{72507ACA-7EA2-4257-8C6C-A7C2CC5BD4D6}" presName="parentLeftMargin" presStyleLbl="node1" presStyleIdx="3" presStyleCnt="8"/>
      <dgm:spPr/>
      <dgm:t>
        <a:bodyPr/>
        <a:lstStyle/>
        <a:p>
          <a:endParaRPr lang="ru-RU"/>
        </a:p>
      </dgm:t>
    </dgm:pt>
    <dgm:pt modelId="{DE778260-38FE-470C-A099-3B2935859BBC}" type="pres">
      <dgm:prSet presAssocID="{72507ACA-7EA2-4257-8C6C-A7C2CC5BD4D6}" presName="parentText" presStyleLbl="node1" presStyleIdx="4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A45977-50E9-46F3-97DB-7C32D4A554E2}" type="pres">
      <dgm:prSet presAssocID="{72507ACA-7EA2-4257-8C6C-A7C2CC5BD4D6}" presName="negativeSpace" presStyleCnt="0"/>
      <dgm:spPr/>
    </dgm:pt>
    <dgm:pt modelId="{3FA586F2-D834-4B2D-BD99-464C929F336B}" type="pres">
      <dgm:prSet presAssocID="{72507ACA-7EA2-4257-8C6C-A7C2CC5BD4D6}" presName="childText" presStyleLbl="conFgAcc1" presStyleIdx="4" presStyleCnt="8">
        <dgm:presLayoutVars>
          <dgm:bulletEnabled val="1"/>
        </dgm:presLayoutVars>
      </dgm:prSet>
      <dgm:spPr/>
    </dgm:pt>
    <dgm:pt modelId="{50FA1C25-C0CD-47C9-843C-F9E942EE3349}" type="pres">
      <dgm:prSet presAssocID="{7706278A-0B9F-413E-901F-5698C690A18F}" presName="spaceBetweenRectangles" presStyleCnt="0"/>
      <dgm:spPr/>
    </dgm:pt>
    <dgm:pt modelId="{621F8D82-A9EC-48F8-B891-E1662C200816}" type="pres">
      <dgm:prSet presAssocID="{D72C7F18-A19C-4A90-9707-97914D4A5E5E}" presName="parentLin" presStyleCnt="0"/>
      <dgm:spPr/>
    </dgm:pt>
    <dgm:pt modelId="{1178244D-F55C-475D-A008-02BA4F9DE51F}" type="pres">
      <dgm:prSet presAssocID="{D72C7F18-A19C-4A90-9707-97914D4A5E5E}" presName="parentLeftMargin" presStyleLbl="node1" presStyleIdx="4" presStyleCnt="8"/>
      <dgm:spPr/>
      <dgm:t>
        <a:bodyPr/>
        <a:lstStyle/>
        <a:p>
          <a:endParaRPr lang="ru-RU"/>
        </a:p>
      </dgm:t>
    </dgm:pt>
    <dgm:pt modelId="{685B3F54-7294-4E57-8163-596EB657652A}" type="pres">
      <dgm:prSet presAssocID="{D72C7F18-A19C-4A90-9707-97914D4A5E5E}" presName="parentText" presStyleLbl="node1" presStyleIdx="5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3DC4B0-0809-4E25-A6E3-11BE62AC5513}" type="pres">
      <dgm:prSet presAssocID="{D72C7F18-A19C-4A90-9707-97914D4A5E5E}" presName="negativeSpace" presStyleCnt="0"/>
      <dgm:spPr/>
    </dgm:pt>
    <dgm:pt modelId="{BB96EC43-1960-4E80-AC4E-CBE3D4BC78FC}" type="pres">
      <dgm:prSet presAssocID="{D72C7F18-A19C-4A90-9707-97914D4A5E5E}" presName="childText" presStyleLbl="conFgAcc1" presStyleIdx="5" presStyleCnt="8">
        <dgm:presLayoutVars>
          <dgm:bulletEnabled val="1"/>
        </dgm:presLayoutVars>
      </dgm:prSet>
      <dgm:spPr/>
    </dgm:pt>
    <dgm:pt modelId="{636744E1-0D4B-4210-B2E3-90555FE787C6}" type="pres">
      <dgm:prSet presAssocID="{3C2DA8EB-45CE-467E-BC05-A20EEC8CAB52}" presName="spaceBetweenRectangles" presStyleCnt="0"/>
      <dgm:spPr/>
    </dgm:pt>
    <dgm:pt modelId="{E9FBD812-6440-4E88-98E0-171610C125F8}" type="pres">
      <dgm:prSet presAssocID="{7EF9CE80-CF9A-4B14-938F-1A60CD116316}" presName="parentLin" presStyleCnt="0"/>
      <dgm:spPr/>
    </dgm:pt>
    <dgm:pt modelId="{2946318E-57BA-48FC-A068-7659DE3D1239}" type="pres">
      <dgm:prSet presAssocID="{7EF9CE80-CF9A-4B14-938F-1A60CD116316}" presName="parentLeftMargin" presStyleLbl="node1" presStyleIdx="5" presStyleCnt="8"/>
      <dgm:spPr/>
      <dgm:t>
        <a:bodyPr/>
        <a:lstStyle/>
        <a:p>
          <a:endParaRPr lang="ru-RU"/>
        </a:p>
      </dgm:t>
    </dgm:pt>
    <dgm:pt modelId="{F423F01F-5D42-4744-88DA-787E2EF0CCAA}" type="pres">
      <dgm:prSet presAssocID="{7EF9CE80-CF9A-4B14-938F-1A60CD116316}" presName="parentText" presStyleLbl="node1" presStyleIdx="6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04C742-3B9B-4FA3-BDB8-489234E4E42B}" type="pres">
      <dgm:prSet presAssocID="{7EF9CE80-CF9A-4B14-938F-1A60CD116316}" presName="negativeSpace" presStyleCnt="0"/>
      <dgm:spPr/>
    </dgm:pt>
    <dgm:pt modelId="{1752D063-D623-4952-AC3F-A9269DA413B3}" type="pres">
      <dgm:prSet presAssocID="{7EF9CE80-CF9A-4B14-938F-1A60CD116316}" presName="childText" presStyleLbl="conFgAcc1" presStyleIdx="6" presStyleCnt="8">
        <dgm:presLayoutVars>
          <dgm:bulletEnabled val="1"/>
        </dgm:presLayoutVars>
      </dgm:prSet>
      <dgm:spPr/>
    </dgm:pt>
    <dgm:pt modelId="{739CF578-E00E-4E51-BC82-EE967F24CC0C}" type="pres">
      <dgm:prSet presAssocID="{18B419AE-31D0-464C-95CF-8102274779B9}" presName="spaceBetweenRectangles" presStyleCnt="0"/>
      <dgm:spPr/>
    </dgm:pt>
    <dgm:pt modelId="{38842F1E-5151-4046-AE6D-6E607C086793}" type="pres">
      <dgm:prSet presAssocID="{B15FAAC9-A393-4642-9FD6-13480766126D}" presName="parentLin" presStyleCnt="0"/>
      <dgm:spPr/>
    </dgm:pt>
    <dgm:pt modelId="{5B0D5F29-C1E7-4B01-8088-FA9A311ADC49}" type="pres">
      <dgm:prSet presAssocID="{B15FAAC9-A393-4642-9FD6-13480766126D}" presName="parentLeftMargin" presStyleLbl="node1" presStyleIdx="6" presStyleCnt="8"/>
      <dgm:spPr/>
      <dgm:t>
        <a:bodyPr/>
        <a:lstStyle/>
        <a:p>
          <a:endParaRPr lang="ru-RU"/>
        </a:p>
      </dgm:t>
    </dgm:pt>
    <dgm:pt modelId="{B2C46E90-1647-458A-96AA-DB3D4888ED5E}" type="pres">
      <dgm:prSet presAssocID="{B15FAAC9-A393-4642-9FD6-13480766126D}" presName="parentText" presStyleLbl="node1" presStyleIdx="7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974A02-40F0-4DD4-8AB6-4EE50B93314D}" type="pres">
      <dgm:prSet presAssocID="{B15FAAC9-A393-4642-9FD6-13480766126D}" presName="negativeSpace" presStyleCnt="0"/>
      <dgm:spPr/>
    </dgm:pt>
    <dgm:pt modelId="{5391980C-02E3-4580-97F6-52BC4DD67F93}" type="pres">
      <dgm:prSet presAssocID="{B15FAAC9-A393-4642-9FD6-13480766126D}" presName="childText" presStyleLbl="conFgAcc1" presStyleIdx="7" presStyleCnt="8">
        <dgm:presLayoutVars>
          <dgm:bulletEnabled val="1"/>
        </dgm:presLayoutVars>
      </dgm:prSet>
      <dgm:spPr/>
    </dgm:pt>
  </dgm:ptLst>
  <dgm:cxnLst>
    <dgm:cxn modelId="{F82D607E-EB9A-4481-B4BD-88F504D425CE}" type="presOf" srcId="{72507ACA-7EA2-4257-8C6C-A7C2CC5BD4D6}" destId="{7AF7E551-2FC0-41E3-9B11-9318FD1A9E16}" srcOrd="0" destOrd="0" presId="urn:microsoft.com/office/officeart/2005/8/layout/list1"/>
    <dgm:cxn modelId="{CB0B3BE2-D706-4DEC-96D9-2A88891BF902}" type="presOf" srcId="{A1A93B2B-80CF-4580-B49D-670ACDE77722}" destId="{124A1F8A-06E2-42A0-9318-656A68A276E8}" srcOrd="0" destOrd="0" presId="urn:microsoft.com/office/officeart/2005/8/layout/list1"/>
    <dgm:cxn modelId="{B18355B3-E2E9-457A-BB58-E2EF9D85B634}" type="presOf" srcId="{B15FAAC9-A393-4642-9FD6-13480766126D}" destId="{5B0D5F29-C1E7-4B01-8088-FA9A311ADC49}" srcOrd="0" destOrd="0" presId="urn:microsoft.com/office/officeart/2005/8/layout/list1"/>
    <dgm:cxn modelId="{6FB7D13F-846D-4CE4-A1DC-69B1569B874F}" type="presOf" srcId="{B89512AF-1608-4B18-BA6E-DB05F890A47B}" destId="{99220193-E182-4279-B443-C0FDCB77AED5}" srcOrd="1" destOrd="0" presId="urn:microsoft.com/office/officeart/2005/8/layout/list1"/>
    <dgm:cxn modelId="{8B4D7EDE-0019-4B8D-BCBC-5D6E5739B445}" srcId="{A1A93B2B-80CF-4580-B49D-670ACDE77722}" destId="{B15FAAC9-A393-4642-9FD6-13480766126D}" srcOrd="7" destOrd="0" parTransId="{95B5CFA6-CD96-4946-9B94-14A23FD85BF2}" sibTransId="{9F2F82D5-3959-4BEB-B218-C686F0115D0C}"/>
    <dgm:cxn modelId="{C9468F61-E207-40C2-A4B0-90F4B9B359EB}" type="presOf" srcId="{3BD0FA35-A719-4210-A73F-E81AA93B1657}" destId="{43D4ACDB-7080-440C-B93C-58A8DB0AAF7D}" srcOrd="0" destOrd="0" presId="urn:microsoft.com/office/officeart/2005/8/layout/list1"/>
    <dgm:cxn modelId="{7A9F0445-EDC6-4A16-9F70-0AC250B477A6}" type="presOf" srcId="{B15FAAC9-A393-4642-9FD6-13480766126D}" destId="{B2C46E90-1647-458A-96AA-DB3D4888ED5E}" srcOrd="1" destOrd="0" presId="urn:microsoft.com/office/officeart/2005/8/layout/list1"/>
    <dgm:cxn modelId="{222FF8AD-0E46-453C-A036-A2A1503F62DA}" type="presOf" srcId="{D72C7F18-A19C-4A90-9707-97914D4A5E5E}" destId="{685B3F54-7294-4E57-8163-596EB657652A}" srcOrd="1" destOrd="0" presId="urn:microsoft.com/office/officeart/2005/8/layout/list1"/>
    <dgm:cxn modelId="{15B0FBCD-B11F-4274-A5D1-ECA532229092}" type="presOf" srcId="{75184A4C-9994-4E9F-B83F-6AE0DBB6D435}" destId="{B8B591CE-BB88-4235-993A-7B4B528C5F97}" srcOrd="1" destOrd="0" presId="urn:microsoft.com/office/officeart/2005/8/layout/list1"/>
    <dgm:cxn modelId="{12E8B827-3558-4188-967B-A03D69DB8183}" srcId="{A1A93B2B-80CF-4580-B49D-670ACDE77722}" destId="{75184A4C-9994-4E9F-B83F-6AE0DBB6D435}" srcOrd="1" destOrd="0" parTransId="{F68B1EB6-48FF-412C-BF9E-6B575A98A980}" sibTransId="{B9C34C2C-0A97-4E6D-827F-A8338283A91A}"/>
    <dgm:cxn modelId="{09C4C9D2-65C6-4516-9EBD-71F90AE30D66}" type="presOf" srcId="{7EF9CE80-CF9A-4B14-938F-1A60CD116316}" destId="{2946318E-57BA-48FC-A068-7659DE3D1239}" srcOrd="0" destOrd="0" presId="urn:microsoft.com/office/officeart/2005/8/layout/list1"/>
    <dgm:cxn modelId="{FA303C4B-6853-472D-859F-D6E41CE6AB49}" type="presOf" srcId="{7EF9CE80-CF9A-4B14-938F-1A60CD116316}" destId="{F423F01F-5D42-4744-88DA-787E2EF0CCAA}" srcOrd="1" destOrd="0" presId="urn:microsoft.com/office/officeart/2005/8/layout/list1"/>
    <dgm:cxn modelId="{B1AD62D6-6BB3-47AD-8D2D-7D7814ECA422}" type="presOf" srcId="{75184A4C-9994-4E9F-B83F-6AE0DBB6D435}" destId="{308659A8-EE94-4041-9BA2-8D07A23A6603}" srcOrd="0" destOrd="0" presId="urn:microsoft.com/office/officeart/2005/8/layout/list1"/>
    <dgm:cxn modelId="{33A7FD43-83C5-4C7D-BFCE-CCFFBBE83694}" type="presOf" srcId="{B89512AF-1608-4B18-BA6E-DB05F890A47B}" destId="{DD088C85-2035-4CCF-9A6A-A074811C1AF1}" srcOrd="0" destOrd="0" presId="urn:microsoft.com/office/officeart/2005/8/layout/list1"/>
    <dgm:cxn modelId="{662CDD71-D0D4-4406-981C-1649E1C50F86}" type="presOf" srcId="{72507ACA-7EA2-4257-8C6C-A7C2CC5BD4D6}" destId="{DE778260-38FE-470C-A099-3B2935859BBC}" srcOrd="1" destOrd="0" presId="urn:microsoft.com/office/officeart/2005/8/layout/list1"/>
    <dgm:cxn modelId="{AD4ACE81-81B3-4D40-99B2-12F26AFADBE2}" srcId="{A1A93B2B-80CF-4580-B49D-670ACDE77722}" destId="{B89512AF-1608-4B18-BA6E-DB05F890A47B}" srcOrd="3" destOrd="0" parTransId="{04DAAF46-6D7E-4D47-8598-6BC01D0C3424}" sibTransId="{070D64C3-A7C6-41A9-9CDB-9512357790F6}"/>
    <dgm:cxn modelId="{0070A57F-2DE9-444F-B8C2-60B28FB2C0D3}" srcId="{A1A93B2B-80CF-4580-B49D-670ACDE77722}" destId="{B76E85C7-EB87-4572-B9CE-731F8AEE13F1}" srcOrd="2" destOrd="0" parTransId="{716250B9-A8F1-437D-9606-B65EFDBA45F5}" sibTransId="{FB3F2C6C-BBD6-409F-9918-E78486C517C7}"/>
    <dgm:cxn modelId="{EBB29F53-98C6-43EF-9B98-2B431B86358F}" type="presOf" srcId="{B76E85C7-EB87-4572-B9CE-731F8AEE13F1}" destId="{D7B1F59B-9FB7-45FF-AA52-93D29F365478}" srcOrd="0" destOrd="0" presId="urn:microsoft.com/office/officeart/2005/8/layout/list1"/>
    <dgm:cxn modelId="{E3CD7446-13F4-4560-8826-2ADB1EFB292F}" type="presOf" srcId="{B76E85C7-EB87-4572-B9CE-731F8AEE13F1}" destId="{DB3E4AFF-F8C5-4A09-9086-0FD99B80FB85}" srcOrd="1" destOrd="0" presId="urn:microsoft.com/office/officeart/2005/8/layout/list1"/>
    <dgm:cxn modelId="{73DD4282-0A4A-48EA-B78B-E49FACBB9777}" srcId="{A1A93B2B-80CF-4580-B49D-670ACDE77722}" destId="{D72C7F18-A19C-4A90-9707-97914D4A5E5E}" srcOrd="5" destOrd="0" parTransId="{E9CFE86F-F033-435C-A5DC-2E91607ACD76}" sibTransId="{3C2DA8EB-45CE-467E-BC05-A20EEC8CAB52}"/>
    <dgm:cxn modelId="{C0DF116D-24BE-4AAA-B74E-CEA4805181C9}" type="presOf" srcId="{D72C7F18-A19C-4A90-9707-97914D4A5E5E}" destId="{1178244D-F55C-475D-A008-02BA4F9DE51F}" srcOrd="0" destOrd="0" presId="urn:microsoft.com/office/officeart/2005/8/layout/list1"/>
    <dgm:cxn modelId="{4FB65D08-F436-48EA-9DC1-27FA9EDEEFB2}" srcId="{A1A93B2B-80CF-4580-B49D-670ACDE77722}" destId="{7EF9CE80-CF9A-4B14-938F-1A60CD116316}" srcOrd="6" destOrd="0" parTransId="{21DBB9DA-C89B-4F38-A0F6-1CB231E3635C}" sibTransId="{18B419AE-31D0-464C-95CF-8102274779B9}"/>
    <dgm:cxn modelId="{F11001C9-D1BB-4EFB-A786-9CB5A89C8080}" srcId="{A1A93B2B-80CF-4580-B49D-670ACDE77722}" destId="{72507ACA-7EA2-4257-8C6C-A7C2CC5BD4D6}" srcOrd="4" destOrd="0" parTransId="{85029F07-07A2-4030-81B2-D588C43F2B73}" sibTransId="{7706278A-0B9F-413E-901F-5698C690A18F}"/>
    <dgm:cxn modelId="{67FDC569-00AA-479F-A22E-CF757EB7160D}" type="presOf" srcId="{3BD0FA35-A719-4210-A73F-E81AA93B1657}" destId="{A65E2469-352D-49B1-BE6C-C5EF0EED80B3}" srcOrd="1" destOrd="0" presId="urn:microsoft.com/office/officeart/2005/8/layout/list1"/>
    <dgm:cxn modelId="{7E90EEB5-54F7-4FF2-A4E4-940ECBF3265B}" srcId="{A1A93B2B-80CF-4580-B49D-670ACDE77722}" destId="{3BD0FA35-A719-4210-A73F-E81AA93B1657}" srcOrd="0" destOrd="0" parTransId="{516916E4-A181-4C35-8621-17B4E1F83DFD}" sibTransId="{ED8D4FD2-BC10-4554-9562-531FB248B28D}"/>
    <dgm:cxn modelId="{B491643F-684F-41C5-BEE3-AA01D6C0F126}" type="presParOf" srcId="{124A1F8A-06E2-42A0-9318-656A68A276E8}" destId="{C89344F3-C691-4342-B90A-C5B6817462CE}" srcOrd="0" destOrd="0" presId="urn:microsoft.com/office/officeart/2005/8/layout/list1"/>
    <dgm:cxn modelId="{230614E7-317C-431B-B8AC-C4867FB71C61}" type="presParOf" srcId="{C89344F3-C691-4342-B90A-C5B6817462CE}" destId="{43D4ACDB-7080-440C-B93C-58A8DB0AAF7D}" srcOrd="0" destOrd="0" presId="urn:microsoft.com/office/officeart/2005/8/layout/list1"/>
    <dgm:cxn modelId="{620B26AC-4E86-4E43-9EBC-BD5BA0122AA0}" type="presParOf" srcId="{C89344F3-C691-4342-B90A-C5B6817462CE}" destId="{A65E2469-352D-49B1-BE6C-C5EF0EED80B3}" srcOrd="1" destOrd="0" presId="urn:microsoft.com/office/officeart/2005/8/layout/list1"/>
    <dgm:cxn modelId="{6616A665-FE31-4EA9-BD47-0C0DFC8E93D6}" type="presParOf" srcId="{124A1F8A-06E2-42A0-9318-656A68A276E8}" destId="{227910EA-C4D0-48A9-B793-113621D51F1A}" srcOrd="1" destOrd="0" presId="urn:microsoft.com/office/officeart/2005/8/layout/list1"/>
    <dgm:cxn modelId="{7378E8BE-E3D1-4BE1-ADAD-470C2BB32C9D}" type="presParOf" srcId="{124A1F8A-06E2-42A0-9318-656A68A276E8}" destId="{D7A09881-A5AF-4642-AB29-A4B5C26687CD}" srcOrd="2" destOrd="0" presId="urn:microsoft.com/office/officeart/2005/8/layout/list1"/>
    <dgm:cxn modelId="{8ED8C8EE-70D8-4E8C-87D5-24D3C7A4F06B}" type="presParOf" srcId="{124A1F8A-06E2-42A0-9318-656A68A276E8}" destId="{22553E96-0706-4B93-B073-FAAE489CBEE0}" srcOrd="3" destOrd="0" presId="urn:microsoft.com/office/officeart/2005/8/layout/list1"/>
    <dgm:cxn modelId="{3E5D460B-9D4C-4108-8409-28690BEEC315}" type="presParOf" srcId="{124A1F8A-06E2-42A0-9318-656A68A276E8}" destId="{3D433096-1384-4C25-A9F1-BEFA9ED152D7}" srcOrd="4" destOrd="0" presId="urn:microsoft.com/office/officeart/2005/8/layout/list1"/>
    <dgm:cxn modelId="{43590AA8-CDCC-4BB9-87C2-84A471CC5BCF}" type="presParOf" srcId="{3D433096-1384-4C25-A9F1-BEFA9ED152D7}" destId="{308659A8-EE94-4041-9BA2-8D07A23A6603}" srcOrd="0" destOrd="0" presId="urn:microsoft.com/office/officeart/2005/8/layout/list1"/>
    <dgm:cxn modelId="{1D224163-E7ED-477D-9A2D-BF34396F7A1B}" type="presParOf" srcId="{3D433096-1384-4C25-A9F1-BEFA9ED152D7}" destId="{B8B591CE-BB88-4235-993A-7B4B528C5F97}" srcOrd="1" destOrd="0" presId="urn:microsoft.com/office/officeart/2005/8/layout/list1"/>
    <dgm:cxn modelId="{8D91172B-2B63-4049-B212-BC3CF29DD12C}" type="presParOf" srcId="{124A1F8A-06E2-42A0-9318-656A68A276E8}" destId="{F7BF05D5-6A41-4574-8FEC-6450B67B52FB}" srcOrd="5" destOrd="0" presId="urn:microsoft.com/office/officeart/2005/8/layout/list1"/>
    <dgm:cxn modelId="{BE48EC8B-69FA-4393-B874-8A4D1AB18DA2}" type="presParOf" srcId="{124A1F8A-06E2-42A0-9318-656A68A276E8}" destId="{085DECC2-C8CC-4B46-8AC0-A3EF99C69025}" srcOrd="6" destOrd="0" presId="urn:microsoft.com/office/officeart/2005/8/layout/list1"/>
    <dgm:cxn modelId="{BE89F32D-14D2-4A80-B04B-C58440669192}" type="presParOf" srcId="{124A1F8A-06E2-42A0-9318-656A68A276E8}" destId="{B48AEC7E-0B5D-4822-BD71-88917296CBAC}" srcOrd="7" destOrd="0" presId="urn:microsoft.com/office/officeart/2005/8/layout/list1"/>
    <dgm:cxn modelId="{38AC2743-3678-4037-B9D5-5F4C727193C8}" type="presParOf" srcId="{124A1F8A-06E2-42A0-9318-656A68A276E8}" destId="{CAEA3F6C-8D15-412F-88B4-FC69320AA63A}" srcOrd="8" destOrd="0" presId="urn:microsoft.com/office/officeart/2005/8/layout/list1"/>
    <dgm:cxn modelId="{C4CB0308-0133-4CD1-8894-E9A7F983A833}" type="presParOf" srcId="{CAEA3F6C-8D15-412F-88B4-FC69320AA63A}" destId="{D7B1F59B-9FB7-45FF-AA52-93D29F365478}" srcOrd="0" destOrd="0" presId="urn:microsoft.com/office/officeart/2005/8/layout/list1"/>
    <dgm:cxn modelId="{578E1F52-DFED-4934-8868-07F61EE6482C}" type="presParOf" srcId="{CAEA3F6C-8D15-412F-88B4-FC69320AA63A}" destId="{DB3E4AFF-F8C5-4A09-9086-0FD99B80FB85}" srcOrd="1" destOrd="0" presId="urn:microsoft.com/office/officeart/2005/8/layout/list1"/>
    <dgm:cxn modelId="{91478EC8-16C8-4FA0-AE23-FC6BA2C083C3}" type="presParOf" srcId="{124A1F8A-06E2-42A0-9318-656A68A276E8}" destId="{897B32C2-0A5E-43EA-9070-9D1C44C97915}" srcOrd="9" destOrd="0" presId="urn:microsoft.com/office/officeart/2005/8/layout/list1"/>
    <dgm:cxn modelId="{BE245C3B-2E47-44FE-BD1E-EFB504B20C7E}" type="presParOf" srcId="{124A1F8A-06E2-42A0-9318-656A68A276E8}" destId="{17E10ABD-73CD-4602-89A8-3E51F252F02C}" srcOrd="10" destOrd="0" presId="urn:microsoft.com/office/officeart/2005/8/layout/list1"/>
    <dgm:cxn modelId="{F24AC646-B415-42E5-BAE7-E1E7D74EFA96}" type="presParOf" srcId="{124A1F8A-06E2-42A0-9318-656A68A276E8}" destId="{FC1B23BA-0DCA-4B6E-991E-DE60E7871F5D}" srcOrd="11" destOrd="0" presId="urn:microsoft.com/office/officeart/2005/8/layout/list1"/>
    <dgm:cxn modelId="{3E9A41F2-4BB6-4945-8DAD-ED341B7CF02B}" type="presParOf" srcId="{124A1F8A-06E2-42A0-9318-656A68A276E8}" destId="{D7D483A0-ABE2-4E73-A802-896C6ECAFBE4}" srcOrd="12" destOrd="0" presId="urn:microsoft.com/office/officeart/2005/8/layout/list1"/>
    <dgm:cxn modelId="{2DA2DB2F-BBA5-4B49-B7C9-3FAF73EE20B3}" type="presParOf" srcId="{D7D483A0-ABE2-4E73-A802-896C6ECAFBE4}" destId="{DD088C85-2035-4CCF-9A6A-A074811C1AF1}" srcOrd="0" destOrd="0" presId="urn:microsoft.com/office/officeart/2005/8/layout/list1"/>
    <dgm:cxn modelId="{CA4CE9E5-2726-4711-B6DB-EDD5B8C6188B}" type="presParOf" srcId="{D7D483A0-ABE2-4E73-A802-896C6ECAFBE4}" destId="{99220193-E182-4279-B443-C0FDCB77AED5}" srcOrd="1" destOrd="0" presId="urn:microsoft.com/office/officeart/2005/8/layout/list1"/>
    <dgm:cxn modelId="{E736A98C-776C-44EA-B0ED-51AF915BF90F}" type="presParOf" srcId="{124A1F8A-06E2-42A0-9318-656A68A276E8}" destId="{BE48E597-4F06-4D88-A989-58CC0848CE5C}" srcOrd="13" destOrd="0" presId="urn:microsoft.com/office/officeart/2005/8/layout/list1"/>
    <dgm:cxn modelId="{8B04CD87-7010-4B13-83D1-346CEA9E5675}" type="presParOf" srcId="{124A1F8A-06E2-42A0-9318-656A68A276E8}" destId="{5921BD9B-DFD8-4588-B185-95DCBD600260}" srcOrd="14" destOrd="0" presId="urn:microsoft.com/office/officeart/2005/8/layout/list1"/>
    <dgm:cxn modelId="{2D521304-DA26-4472-BF2A-9E467026D7D0}" type="presParOf" srcId="{124A1F8A-06E2-42A0-9318-656A68A276E8}" destId="{E77EFFAD-4D2A-4B70-AFD4-98294E287EBF}" srcOrd="15" destOrd="0" presId="urn:microsoft.com/office/officeart/2005/8/layout/list1"/>
    <dgm:cxn modelId="{8BE0E3F4-876B-41B9-8BB3-9A641C395224}" type="presParOf" srcId="{124A1F8A-06E2-42A0-9318-656A68A276E8}" destId="{FA3F81D5-3CFF-421F-992C-0DC49CC2F0AD}" srcOrd="16" destOrd="0" presId="urn:microsoft.com/office/officeart/2005/8/layout/list1"/>
    <dgm:cxn modelId="{CE284A0F-0312-4727-8676-DCF06F140CFB}" type="presParOf" srcId="{FA3F81D5-3CFF-421F-992C-0DC49CC2F0AD}" destId="{7AF7E551-2FC0-41E3-9B11-9318FD1A9E16}" srcOrd="0" destOrd="0" presId="urn:microsoft.com/office/officeart/2005/8/layout/list1"/>
    <dgm:cxn modelId="{8C9F5631-006F-4E96-8997-4E4D1C73D5A7}" type="presParOf" srcId="{FA3F81D5-3CFF-421F-992C-0DC49CC2F0AD}" destId="{DE778260-38FE-470C-A099-3B2935859BBC}" srcOrd="1" destOrd="0" presId="urn:microsoft.com/office/officeart/2005/8/layout/list1"/>
    <dgm:cxn modelId="{FD45F125-0C34-4B7E-9337-5C41C83395CA}" type="presParOf" srcId="{124A1F8A-06E2-42A0-9318-656A68A276E8}" destId="{BAA45977-50E9-46F3-97DB-7C32D4A554E2}" srcOrd="17" destOrd="0" presId="urn:microsoft.com/office/officeart/2005/8/layout/list1"/>
    <dgm:cxn modelId="{7896D45F-4989-4068-BBF3-11C4B1A32C6A}" type="presParOf" srcId="{124A1F8A-06E2-42A0-9318-656A68A276E8}" destId="{3FA586F2-D834-4B2D-BD99-464C929F336B}" srcOrd="18" destOrd="0" presId="urn:microsoft.com/office/officeart/2005/8/layout/list1"/>
    <dgm:cxn modelId="{62C90762-A374-4CF7-86DC-CC93FDBB3D74}" type="presParOf" srcId="{124A1F8A-06E2-42A0-9318-656A68A276E8}" destId="{50FA1C25-C0CD-47C9-843C-F9E942EE3349}" srcOrd="19" destOrd="0" presId="urn:microsoft.com/office/officeart/2005/8/layout/list1"/>
    <dgm:cxn modelId="{0FE6E412-0839-4135-A83E-84C024269E21}" type="presParOf" srcId="{124A1F8A-06E2-42A0-9318-656A68A276E8}" destId="{621F8D82-A9EC-48F8-B891-E1662C200816}" srcOrd="20" destOrd="0" presId="urn:microsoft.com/office/officeart/2005/8/layout/list1"/>
    <dgm:cxn modelId="{8A1FEFB5-243F-4750-93B7-E5FF2A038022}" type="presParOf" srcId="{621F8D82-A9EC-48F8-B891-E1662C200816}" destId="{1178244D-F55C-475D-A008-02BA4F9DE51F}" srcOrd="0" destOrd="0" presId="urn:microsoft.com/office/officeart/2005/8/layout/list1"/>
    <dgm:cxn modelId="{37760A1C-08C5-45A8-91F7-2BDE5B9A547A}" type="presParOf" srcId="{621F8D82-A9EC-48F8-B891-E1662C200816}" destId="{685B3F54-7294-4E57-8163-596EB657652A}" srcOrd="1" destOrd="0" presId="urn:microsoft.com/office/officeart/2005/8/layout/list1"/>
    <dgm:cxn modelId="{9E7A16CB-E9A8-476D-94DC-37C47DD4A431}" type="presParOf" srcId="{124A1F8A-06E2-42A0-9318-656A68A276E8}" destId="{0D3DC4B0-0809-4E25-A6E3-11BE62AC5513}" srcOrd="21" destOrd="0" presId="urn:microsoft.com/office/officeart/2005/8/layout/list1"/>
    <dgm:cxn modelId="{2EECF9F7-FF9C-4740-91A1-8C0752A2C04C}" type="presParOf" srcId="{124A1F8A-06E2-42A0-9318-656A68A276E8}" destId="{BB96EC43-1960-4E80-AC4E-CBE3D4BC78FC}" srcOrd="22" destOrd="0" presId="urn:microsoft.com/office/officeart/2005/8/layout/list1"/>
    <dgm:cxn modelId="{F0815FB1-C5DE-49F2-B253-B783328AD55D}" type="presParOf" srcId="{124A1F8A-06E2-42A0-9318-656A68A276E8}" destId="{636744E1-0D4B-4210-B2E3-90555FE787C6}" srcOrd="23" destOrd="0" presId="urn:microsoft.com/office/officeart/2005/8/layout/list1"/>
    <dgm:cxn modelId="{7DB24412-D296-4AF1-9A60-2C0FCC945285}" type="presParOf" srcId="{124A1F8A-06E2-42A0-9318-656A68A276E8}" destId="{E9FBD812-6440-4E88-98E0-171610C125F8}" srcOrd="24" destOrd="0" presId="urn:microsoft.com/office/officeart/2005/8/layout/list1"/>
    <dgm:cxn modelId="{9D9B605D-1B96-48CF-8B3A-60179BF48DD5}" type="presParOf" srcId="{E9FBD812-6440-4E88-98E0-171610C125F8}" destId="{2946318E-57BA-48FC-A068-7659DE3D1239}" srcOrd="0" destOrd="0" presId="urn:microsoft.com/office/officeart/2005/8/layout/list1"/>
    <dgm:cxn modelId="{5FD3D0AE-276D-40EA-9895-BA69DFC7A0E8}" type="presParOf" srcId="{E9FBD812-6440-4E88-98E0-171610C125F8}" destId="{F423F01F-5D42-4744-88DA-787E2EF0CCAA}" srcOrd="1" destOrd="0" presId="urn:microsoft.com/office/officeart/2005/8/layout/list1"/>
    <dgm:cxn modelId="{D204BD1D-C593-49DE-9DEE-C74C2654C62D}" type="presParOf" srcId="{124A1F8A-06E2-42A0-9318-656A68A276E8}" destId="{DF04C742-3B9B-4FA3-BDB8-489234E4E42B}" srcOrd="25" destOrd="0" presId="urn:microsoft.com/office/officeart/2005/8/layout/list1"/>
    <dgm:cxn modelId="{FDB380BE-D45F-4B6D-960E-9ADAE68605C7}" type="presParOf" srcId="{124A1F8A-06E2-42A0-9318-656A68A276E8}" destId="{1752D063-D623-4952-AC3F-A9269DA413B3}" srcOrd="26" destOrd="0" presId="urn:microsoft.com/office/officeart/2005/8/layout/list1"/>
    <dgm:cxn modelId="{B100163E-B6CA-4DDD-BD1B-5D5C887E060B}" type="presParOf" srcId="{124A1F8A-06E2-42A0-9318-656A68A276E8}" destId="{739CF578-E00E-4E51-BC82-EE967F24CC0C}" srcOrd="27" destOrd="0" presId="urn:microsoft.com/office/officeart/2005/8/layout/list1"/>
    <dgm:cxn modelId="{8D84257D-B379-4653-B7B8-7E2E1AE5564F}" type="presParOf" srcId="{124A1F8A-06E2-42A0-9318-656A68A276E8}" destId="{38842F1E-5151-4046-AE6D-6E607C086793}" srcOrd="28" destOrd="0" presId="urn:microsoft.com/office/officeart/2005/8/layout/list1"/>
    <dgm:cxn modelId="{E918F4F2-FB9A-4227-A016-DD47CBDFD048}" type="presParOf" srcId="{38842F1E-5151-4046-AE6D-6E607C086793}" destId="{5B0D5F29-C1E7-4B01-8088-FA9A311ADC49}" srcOrd="0" destOrd="0" presId="urn:microsoft.com/office/officeart/2005/8/layout/list1"/>
    <dgm:cxn modelId="{FD3D2C4B-72ED-438E-AE2C-32FEF5AAF7EF}" type="presParOf" srcId="{38842F1E-5151-4046-AE6D-6E607C086793}" destId="{B2C46E90-1647-458A-96AA-DB3D4888ED5E}" srcOrd="1" destOrd="0" presId="urn:microsoft.com/office/officeart/2005/8/layout/list1"/>
    <dgm:cxn modelId="{E57D5EA5-A0AF-4B51-80D4-0A754EC23EB5}" type="presParOf" srcId="{124A1F8A-06E2-42A0-9318-656A68A276E8}" destId="{AA974A02-40F0-4DD4-8AB6-4EE50B93314D}" srcOrd="29" destOrd="0" presId="urn:microsoft.com/office/officeart/2005/8/layout/list1"/>
    <dgm:cxn modelId="{2D18489E-75D6-40F7-B6EF-14599E76E830}" type="presParOf" srcId="{124A1F8A-06E2-42A0-9318-656A68A276E8}" destId="{5391980C-02E3-4580-97F6-52BC4DD67F93}" srcOrd="30" destOrd="0" presId="urn:microsoft.com/office/officeart/2005/8/layout/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E9C4764D-F006-45AF-A232-99B4B042AAB4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3E6AF7BD-A643-46BE-BDBF-97D990DF031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4764D-F006-45AF-A232-99B4B042AAB4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AF7BD-A643-46BE-BDBF-97D990DF03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4764D-F006-45AF-A232-99B4B042AAB4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AF7BD-A643-46BE-BDBF-97D990DF031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4764D-F006-45AF-A232-99B4B042AAB4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AF7BD-A643-46BE-BDBF-97D990DF031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E9C4764D-F006-45AF-A232-99B4B042AAB4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3E6AF7BD-A643-46BE-BDBF-97D990DF031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4764D-F006-45AF-A232-99B4B042AAB4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AF7BD-A643-46BE-BDBF-97D990DF031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4764D-F006-45AF-A232-99B4B042AAB4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AF7BD-A643-46BE-BDBF-97D990DF031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4764D-F006-45AF-A232-99B4B042AAB4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AF7BD-A643-46BE-BDBF-97D990DF031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4764D-F006-45AF-A232-99B4B042AAB4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AF7BD-A643-46BE-BDBF-97D990DF031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4764D-F006-45AF-A232-99B4B042AAB4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AF7BD-A643-46BE-BDBF-97D990DF031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4764D-F006-45AF-A232-99B4B042AAB4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AF7BD-A643-46BE-BDBF-97D990DF031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9C4764D-F006-45AF-A232-99B4B042AAB4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E6AF7BD-A643-46BE-BDBF-97D990DF031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7290" y="3714752"/>
            <a:ext cx="6858000" cy="990600"/>
          </a:xfrm>
        </p:spPr>
        <p:txBody>
          <a:bodyPr>
            <a:noAutofit/>
          </a:bodyPr>
          <a:lstStyle/>
          <a:p>
            <a:r>
              <a:rPr lang="ru-RU" sz="2500" dirty="0" smtClean="0"/>
              <a:t>ОТЧЕТ ДЕЯТЕЛЬНОСТИ </a:t>
            </a:r>
            <a:br>
              <a:rPr lang="ru-RU" sz="2500" dirty="0" smtClean="0"/>
            </a:br>
            <a:r>
              <a:rPr lang="ru-RU" sz="2500" dirty="0" smtClean="0"/>
              <a:t>ООО УК «АЛЬТАИР» </a:t>
            </a:r>
            <a:br>
              <a:rPr lang="ru-RU" sz="2500" dirty="0" smtClean="0"/>
            </a:br>
            <a:r>
              <a:rPr lang="ru-RU" sz="2500" dirty="0" smtClean="0"/>
              <a:t>за 2015 год </a:t>
            </a:r>
            <a:endParaRPr lang="ru-RU" sz="25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МКД: Ломоносова 29/1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357686" y="21429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УТВЕРЖДАЮ:____________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Генеральный директор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ООО УК «Альтаир»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«___»____________20___г. 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 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00034" y="1357299"/>
          <a:ext cx="8429684" cy="47861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1457"/>
                <a:gridCol w="4188332"/>
                <a:gridCol w="2809895"/>
              </a:tblGrid>
              <a:tr h="774572">
                <a:tc gridSpan="3">
                  <a:txBody>
                    <a:bodyPr/>
                    <a:lstStyle/>
                    <a:p>
                      <a:pPr algn="ctr"/>
                      <a:r>
                        <a:rPr lang="ru-RU" sz="2600" dirty="0" smtClean="0"/>
                        <a:t>Получено денежных средств</a:t>
                      </a:r>
                      <a:r>
                        <a:rPr lang="ru-RU" sz="2600" baseline="0" dirty="0" smtClean="0"/>
                        <a:t> от собственников </a:t>
                      </a:r>
                      <a:endParaRPr lang="ru-RU" sz="2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42201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819 008,67 </a:t>
                      </a:r>
                      <a:r>
                        <a:rPr lang="ru-RU" baseline="0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830479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 Денежных средств от собственников / нанимателей помещений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819 008,67 руб.</a:t>
                      </a:r>
                      <a:endParaRPr lang="ru-RU" dirty="0"/>
                    </a:p>
                  </a:txBody>
                  <a:tcPr/>
                </a:tc>
              </a:tr>
              <a:tr h="830479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 Целевых взносов от собственников / нанимателей помещений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</a:t>
                      </a:r>
                      <a:r>
                        <a:rPr lang="ru-RU" baseline="0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542201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</a:t>
                      </a:r>
                      <a:r>
                        <a:rPr lang="ru-RU" baseline="0" dirty="0" smtClean="0"/>
                        <a:t> субсидий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  <a:tr h="542201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</a:t>
                      </a:r>
                      <a:r>
                        <a:rPr lang="ru-RU" baseline="0" dirty="0" smtClean="0"/>
                        <a:t> Прочие поступления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  <a:tr h="581335">
                <a:tc>
                  <a:txBody>
                    <a:bodyPr/>
                    <a:lstStyle/>
                    <a:p>
                      <a:r>
                        <a:rPr lang="ru-RU" dirty="0" smtClean="0"/>
                        <a:t>6.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Задолженность</a:t>
                      </a:r>
                      <a:r>
                        <a:rPr lang="ru-RU" baseline="0" dirty="0" smtClean="0"/>
                        <a:t> потребителей на конец периода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106 593,33 руб</a:t>
                      </a:r>
                      <a:r>
                        <a:rPr lang="ru-RU" baseline="0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 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642910" y="1357298"/>
          <a:ext cx="8072495" cy="53402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858"/>
                <a:gridCol w="2421224"/>
                <a:gridCol w="2286016"/>
                <a:gridCol w="3000397"/>
              </a:tblGrid>
              <a:tr h="574789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Годовая плановая стоимость работ услуг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Годовая фактическая стоимость работ услуг (руб.) 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919662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Тех. обслуживание жилищного фонда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304 667,4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338 667,37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919662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Тех. обслуживание электрооборудования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46 406,76 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46 263,24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402352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Уборка двора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99 144,36 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99 049,20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919662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Уборка мест общего пользования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143 316,84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143 060,56 руб</a:t>
                      </a:r>
                      <a:r>
                        <a:rPr lang="ru-RU" dirty="0" smtClean="0"/>
                        <a:t>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1264535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Сумма произведенного</a:t>
                      </a:r>
                      <a:r>
                        <a:rPr lang="ru-RU" baseline="0" dirty="0" smtClean="0"/>
                        <a:t> перерасчета по качеству работ услуг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 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28596" y="1357274"/>
          <a:ext cx="8501121" cy="5236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4231"/>
                <a:gridCol w="2549785"/>
                <a:gridCol w="2407396"/>
                <a:gridCol w="3159709"/>
              </a:tblGrid>
              <a:tr h="892950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Годовая плановая стоимость работ услуг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Годовая фактическая стоимость работ услуг (руб.) 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898088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Тех. обслуживание жилищного фонда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304 667,4 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338 667,37 руб. </a:t>
                      </a:r>
                      <a:endParaRPr lang="ru-RU" dirty="0"/>
                    </a:p>
                  </a:txBody>
                  <a:tcPr/>
                </a:tc>
              </a:tr>
              <a:tr h="898088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Тех. обслуживание электрооборудования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46 406,76  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46 263,24  руб. </a:t>
                      </a:r>
                      <a:endParaRPr lang="ru-RU" dirty="0"/>
                    </a:p>
                  </a:txBody>
                  <a:tcPr/>
                </a:tc>
              </a:tr>
              <a:tr h="39291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Уборка двора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99 144,36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 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99 049,20 руб. </a:t>
                      </a:r>
                      <a:endParaRPr lang="ru-RU" dirty="0"/>
                    </a:p>
                  </a:txBody>
                  <a:tcPr/>
                </a:tc>
              </a:tr>
              <a:tr h="898088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Уборка мест общего пользования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143 316,84 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143 060,56 руб.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1234871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Сумма произведенного</a:t>
                      </a:r>
                      <a:r>
                        <a:rPr lang="ru-RU" baseline="0" dirty="0" smtClean="0"/>
                        <a:t> перерасчета по качеству работ услуг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Оглавление</a:t>
            </a:r>
            <a:endParaRPr lang="ru-RU" dirty="0"/>
          </a:p>
        </p:txBody>
      </p:sp>
      <p:graphicFrame>
        <p:nvGraphicFramePr>
          <p:cNvPr id="3" name="Содержимое 3"/>
          <p:cNvGraphicFramePr>
            <a:graphicFrameLocks/>
          </p:cNvGraphicFramePr>
          <p:nvPr/>
        </p:nvGraphicFramePr>
        <p:xfrm>
          <a:off x="457200" y="1219200"/>
          <a:ext cx="8229600" cy="49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Отчет деятельности службы АДС за 2015 год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57224" y="1285860"/>
            <a:ext cx="771530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/>
              <a:t>В период с 01 января 2015 по 31 декабря 2015 г. </a:t>
            </a:r>
          </a:p>
          <a:p>
            <a:pPr algn="just"/>
            <a:r>
              <a:rPr lang="ru-RU" sz="2400" b="1" dirty="0" smtClean="0"/>
              <a:t>В адрес УК «Альтаир» поступило следующее количество заявок от жильцов МКД расположенного по адресу: Ломоносова 29/1:  </a:t>
            </a:r>
          </a:p>
          <a:p>
            <a:pPr marL="514350" indent="-514350">
              <a:buAutoNum type="arabicParenR"/>
            </a:pPr>
            <a:r>
              <a:rPr lang="ru-RU" sz="2400" dirty="0" smtClean="0"/>
              <a:t>Сантехнические – 49</a:t>
            </a:r>
          </a:p>
          <a:p>
            <a:pPr marL="514350" indent="-514350"/>
            <a:r>
              <a:rPr lang="ru-RU" sz="2400" dirty="0" smtClean="0"/>
              <a:t>1.1.  внутриквартирные: 35</a:t>
            </a:r>
          </a:p>
          <a:p>
            <a:pPr marL="514350" indent="-514350"/>
            <a:r>
              <a:rPr lang="ru-RU" sz="2400" dirty="0" smtClean="0"/>
              <a:t>1.2.  внутриквартирные платные: 3 </a:t>
            </a:r>
          </a:p>
          <a:p>
            <a:pPr marL="514350" indent="-514350"/>
            <a:r>
              <a:rPr lang="ru-RU" sz="2400" dirty="0" smtClean="0"/>
              <a:t>1.3.  </a:t>
            </a:r>
            <a:r>
              <a:rPr lang="ru-RU" sz="2400" dirty="0" err="1" smtClean="0"/>
              <a:t>общедомовые</a:t>
            </a:r>
            <a:r>
              <a:rPr lang="ru-RU" sz="2400" dirty="0" smtClean="0"/>
              <a:t>: 11</a:t>
            </a:r>
          </a:p>
          <a:p>
            <a:pPr marL="514350" indent="-514350">
              <a:buAutoNum type="arabicParenR"/>
            </a:pPr>
            <a:r>
              <a:rPr lang="ru-RU" sz="2400" dirty="0" smtClean="0"/>
              <a:t>Электротехнические – 15</a:t>
            </a:r>
          </a:p>
          <a:p>
            <a:pPr marL="514350" indent="-514350">
              <a:buAutoNum type="arabicParenR"/>
            </a:pPr>
            <a:r>
              <a:rPr lang="ru-RU" sz="2400" dirty="0" smtClean="0"/>
              <a:t>Плотницкие работы – 17</a:t>
            </a:r>
          </a:p>
          <a:p>
            <a:pPr marL="514350" indent="-514350">
              <a:buAutoNum type="arabicParenR"/>
            </a:pPr>
            <a:r>
              <a:rPr lang="ru-RU" sz="2400" dirty="0" smtClean="0"/>
              <a:t>Содержание дворовой территории – 0</a:t>
            </a:r>
          </a:p>
          <a:p>
            <a:pPr marL="514350" indent="-514350">
              <a:buAutoNum type="arabicParenR"/>
            </a:pPr>
            <a:r>
              <a:rPr lang="ru-RU" sz="2400" dirty="0" smtClean="0"/>
              <a:t>Уборка лестничных клеток – 1</a:t>
            </a:r>
          </a:p>
          <a:p>
            <a:pPr marL="514350" indent="-514350">
              <a:buAutoNum type="arabicParenR"/>
            </a:pPr>
            <a:r>
              <a:rPr lang="ru-RU" sz="2400" dirty="0" smtClean="0"/>
              <a:t>Благоустройство территории – 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Отчет деятельности службы АДС за 2015 год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285720" y="1285860"/>
          <a:ext cx="8643998" cy="5357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Сравнительный анализ по поступившим заявкам в период с января по декабрь 2015 г.</a:t>
            </a:r>
            <a:endParaRPr lang="ru-RU" dirty="0"/>
          </a:p>
        </p:txBody>
      </p:sp>
      <p:graphicFrame>
        <p:nvGraphicFramePr>
          <p:cNvPr id="3" name="Содержимое 3"/>
          <p:cNvGraphicFramePr>
            <a:graphicFrameLocks/>
          </p:cNvGraphicFramePr>
          <p:nvPr/>
        </p:nvGraphicFramePr>
        <p:xfrm>
          <a:off x="214282" y="1219201"/>
          <a:ext cx="8715436" cy="48530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Сравнительный анализ по поступившим заявкам 2013- 2014 - 2015 гг. 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214282" y="1357298"/>
          <a:ext cx="8929718" cy="50720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600" dirty="0" smtClean="0"/>
              <a:t>Отчет деятельности по управлению, содержанию и текущему ремонту  за 2015 год </a:t>
            </a:r>
            <a:endParaRPr lang="ru-RU" sz="2600" dirty="0"/>
          </a:p>
        </p:txBody>
      </p:sp>
      <p:graphicFrame>
        <p:nvGraphicFramePr>
          <p:cNvPr id="6" name="Схема 5"/>
          <p:cNvGraphicFramePr/>
          <p:nvPr/>
        </p:nvGraphicFramePr>
        <p:xfrm>
          <a:off x="285720" y="1500174"/>
          <a:ext cx="8715404" cy="5143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деятельности по благоустройству </a:t>
            </a:r>
            <a:br>
              <a:rPr lang="ru-RU" dirty="0" smtClean="0"/>
            </a:br>
            <a:r>
              <a:rPr lang="ru-RU" dirty="0" smtClean="0"/>
              <a:t> за 2015 год</a:t>
            </a:r>
            <a:endParaRPr lang="ru-RU" dirty="0"/>
          </a:p>
        </p:txBody>
      </p:sp>
      <p:graphicFrame>
        <p:nvGraphicFramePr>
          <p:cNvPr id="3" name="Схема 2"/>
          <p:cNvGraphicFramePr/>
          <p:nvPr/>
        </p:nvGraphicFramePr>
        <p:xfrm>
          <a:off x="0" y="1357274"/>
          <a:ext cx="8858280" cy="5500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 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642910" y="1428736"/>
          <a:ext cx="8286842" cy="48222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7201"/>
                <a:gridCol w="4117360"/>
                <a:gridCol w="2762281"/>
              </a:tblGrid>
              <a:tr h="1028388">
                <a:tc gridSpan="3">
                  <a:txBody>
                    <a:bodyPr/>
                    <a:lstStyle/>
                    <a:p>
                      <a:pPr algn="ctr"/>
                      <a:r>
                        <a:rPr lang="ru-RU" sz="2600" dirty="0" smtClean="0"/>
                        <a:t>Общая</a:t>
                      </a:r>
                      <a:r>
                        <a:rPr lang="ru-RU" sz="2600" baseline="0" dirty="0" smtClean="0"/>
                        <a:t> информация о начислении за услуги (работы) по содержанию и текущему ремонту </a:t>
                      </a:r>
                      <a:endParaRPr lang="ru-RU" sz="2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19872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865 654,84 </a:t>
                      </a:r>
                      <a:r>
                        <a:rPr lang="ru-RU" baseline="0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719872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содержание дома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526 987,47 руб.</a:t>
                      </a:r>
                      <a:endParaRPr lang="ru-RU" dirty="0"/>
                    </a:p>
                  </a:txBody>
                  <a:tcPr/>
                </a:tc>
              </a:tr>
              <a:tr h="719872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текущий ремонт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338 667,37 </a:t>
                      </a:r>
                      <a:r>
                        <a:rPr lang="ru-RU" baseline="0" dirty="0" err="1" smtClean="0"/>
                        <a:t>уб</a:t>
                      </a:r>
                      <a:r>
                        <a:rPr lang="ru-RU" baseline="0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719872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управление домом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  <a:tr h="735595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Задолженность потребителей на начало периода по содержанию и текущему ремонту ОИ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59 947,16  руб.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168</TotalTime>
  <Words>647</Words>
  <Application>Microsoft Office PowerPoint</Application>
  <PresentationFormat>Экран (4:3)</PresentationFormat>
  <Paragraphs>132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Начальная</vt:lpstr>
      <vt:lpstr>ОТЧЕТ ДЕЯТЕЛЬНОСТИ  ООО УК «АЛЬТАИР»  за 2015 год </vt:lpstr>
      <vt:lpstr>Оглавление</vt:lpstr>
      <vt:lpstr>Отчет деятельности службы АДС за 2015 год</vt:lpstr>
      <vt:lpstr>Отчет деятельности службы АДС за 2015 год</vt:lpstr>
      <vt:lpstr>Сравнительный анализ по поступившим заявкам в период с января по декабрь 2015 г.</vt:lpstr>
      <vt:lpstr>Сравнительный анализ по поступившим заявкам 2013- 2014 - 2015 гг. </vt:lpstr>
      <vt:lpstr>Отчет деятельности по управлению, содержанию и текущему ремонту  за 2015 год </vt:lpstr>
      <vt:lpstr>Отчет деятельности по благоустройству   за 2015 год</vt:lpstr>
      <vt:lpstr>Отчет финансово-хозяйственной деятельности за 2015 год </vt:lpstr>
      <vt:lpstr>Отчет финансово-хозяйственной деятельности за 2015 год </vt:lpstr>
      <vt:lpstr>Отчет финансово-хозяйственной деятельности за 2015 год </vt:lpstr>
      <vt:lpstr>Отчет финансово-хозяйственной деятельности за 2015 год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ООО УК «АЛЬТАИР»  за 2015 год</dc:title>
  <dc:creator>Админ</dc:creator>
  <cp:lastModifiedBy>Админ</cp:lastModifiedBy>
  <cp:revision>19</cp:revision>
  <dcterms:created xsi:type="dcterms:W3CDTF">2016-02-12T00:20:36Z</dcterms:created>
  <dcterms:modified xsi:type="dcterms:W3CDTF">2016-02-16T07:54:56Z</dcterms:modified>
</cp:coreProperties>
</file>