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>
        <c:manualLayout>
          <c:xMode val="edge"/>
          <c:yMode val="edge"/>
          <c:x val="0.15023706590356242"/>
          <c:y val="0"/>
        </c:manualLayout>
      </c:layout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мест общего пользования </c:v>
                </c:pt>
                <c:pt idx="5">
                  <c:v>Благоустройство территории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186</c:v>
                </c:pt>
                <c:pt idx="1">
                  <c:v>72</c:v>
                </c:pt>
                <c:pt idx="2">
                  <c:v>21</c:v>
                </c:pt>
                <c:pt idx="3">
                  <c:v>3</c:v>
                </c:pt>
                <c:pt idx="4">
                  <c:v>4</c:v>
                </c:pt>
                <c:pt idx="5">
                  <c:v>2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18</c:v>
                </c:pt>
                <c:pt idx="1">
                  <c:v>19</c:v>
                </c:pt>
                <c:pt idx="2">
                  <c:v>14</c:v>
                </c:pt>
                <c:pt idx="3">
                  <c:v>17</c:v>
                </c:pt>
                <c:pt idx="4">
                  <c:v>4</c:v>
                </c:pt>
                <c:pt idx="5">
                  <c:v>8</c:v>
                </c:pt>
                <c:pt idx="6">
                  <c:v>5</c:v>
                </c:pt>
                <c:pt idx="7">
                  <c:v>22</c:v>
                </c:pt>
                <c:pt idx="8">
                  <c:v>25</c:v>
                </c:pt>
                <c:pt idx="9">
                  <c:v>19</c:v>
                </c:pt>
                <c:pt idx="10">
                  <c:v>19</c:v>
                </c:pt>
                <c:pt idx="11">
                  <c:v>16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18</c:v>
                </c:pt>
                <c:pt idx="1">
                  <c:v>9</c:v>
                </c:pt>
                <c:pt idx="2">
                  <c:v>3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9</c:v>
                </c:pt>
                <c:pt idx="9">
                  <c:v>4</c:v>
                </c:pt>
                <c:pt idx="10">
                  <c:v>6</c:v>
                </c:pt>
                <c:pt idx="11">
                  <c:v>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1</c:v>
                </c:pt>
                <c:pt idx="1">
                  <c:v>4</c:v>
                </c:pt>
                <c:pt idx="2">
                  <c:v>0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3</c:v>
                </c:pt>
                <c:pt idx="9">
                  <c:v>0</c:v>
                </c:pt>
                <c:pt idx="10">
                  <c:v>2</c:v>
                </c:pt>
                <c:pt idx="11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axId val="78707712"/>
        <c:axId val="80642816"/>
      </c:barChart>
      <c:catAx>
        <c:axId val="78707712"/>
        <c:scaling>
          <c:orientation val="minMax"/>
        </c:scaling>
        <c:axPos val="b"/>
        <c:majorTickMark val="none"/>
        <c:tickLblPos val="nextTo"/>
        <c:crossAx val="80642816"/>
        <c:crosses val="autoZero"/>
        <c:auto val="1"/>
        <c:lblAlgn val="ctr"/>
        <c:lblOffset val="100"/>
      </c:catAx>
      <c:valAx>
        <c:axId val="80642816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7870771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lineChart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2015 г.</c:v>
                </c:pt>
              </c:strCache>
            </c:strRef>
          </c:tx>
          <c:marker>
            <c:symbol val="none"/>
          </c:marker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186</c:v>
                </c:pt>
                <c:pt idx="1">
                  <c:v>23</c:v>
                </c:pt>
                <c:pt idx="2">
                  <c:v>4</c:v>
                </c:pt>
                <c:pt idx="3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marker>
            <c:symbol val="none"/>
          </c:marker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229</c:v>
                </c:pt>
                <c:pt idx="1">
                  <c:v>50</c:v>
                </c:pt>
                <c:pt idx="2">
                  <c:v>11</c:v>
                </c:pt>
                <c:pt idx="3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2013 г.</c:v>
                </c:pt>
              </c:strCache>
            </c:strRef>
          </c:tx>
          <c:marker>
            <c:symbol val="none"/>
          </c:marker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136</c:v>
                </c:pt>
                <c:pt idx="1">
                  <c:v>52</c:v>
                </c:pt>
                <c:pt idx="2">
                  <c:v>6</c:v>
                </c:pt>
                <c:pt idx="3">
                  <c:v>25</c:v>
                </c:pt>
              </c:numCache>
            </c:numRef>
          </c:val>
        </c:ser>
        <c:marker val="1"/>
        <c:axId val="80962688"/>
        <c:axId val="80964992"/>
      </c:lineChart>
      <c:catAx>
        <c:axId val="80962688"/>
        <c:scaling>
          <c:orientation val="minMax"/>
        </c:scaling>
        <c:axPos val="b"/>
        <c:majorTickMark val="none"/>
        <c:tickLblPos val="nextTo"/>
        <c:crossAx val="80964992"/>
        <c:crosses val="autoZero"/>
        <c:auto val="1"/>
        <c:lblAlgn val="ctr"/>
        <c:lblOffset val="100"/>
      </c:catAx>
      <c:valAx>
        <c:axId val="80964992"/>
        <c:scaling>
          <c:orientation val="minMax"/>
        </c:scaling>
        <c:delete val="1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Количество заявок </a:t>
                </a:r>
                <a:endParaRPr lang="ru-RU" dirty="0"/>
              </a:p>
            </c:rich>
          </c:tx>
          <c:layout/>
        </c:title>
        <c:numFmt formatCode="General" sourceLinked="1"/>
        <c:majorTickMark val="none"/>
        <c:tickLblPos val="nextTo"/>
        <c:crossAx val="8096268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59C1E9B-9527-47DE-8F51-B4E0EE7D63A4}" type="presOf" srcId="{DCC47300-5DB4-44AD-ADD5-4F58F0B287CE}" destId="{80C16C54-6A92-4215-9DF9-5B09E229F388}" srcOrd="1" destOrd="0" presId="urn:microsoft.com/office/officeart/2005/8/layout/list1"/>
    <dgm:cxn modelId="{1D733B2C-BC65-406A-A9FF-0C1C06697C74}" type="presOf" srcId="{6A1AC7A5-7B5C-4B28-BF53-4F85F5ADD7B0}" destId="{C37FD9BF-8620-42FB-B040-CFF1429D690A}" srcOrd="0" destOrd="0" presId="urn:microsoft.com/office/officeart/2005/8/layout/list1"/>
    <dgm:cxn modelId="{94167684-24AC-4845-86E0-4A460A9D7EBB}" type="presOf" srcId="{6A1AC7A5-7B5C-4B28-BF53-4F85F5ADD7B0}" destId="{8C1579D5-15CF-4DC3-B761-EB3DB393DB1E}" srcOrd="1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E6BD4178-2D21-4D64-A72D-EEC3AA28BEF8}" type="presOf" srcId="{20365188-0C29-4F17-BE27-E7E6CC164053}" destId="{0078431F-3CEE-4517-913A-900B4220AA60}" srcOrd="1" destOrd="0" presId="urn:microsoft.com/office/officeart/2005/8/layout/list1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859452F4-1E47-4860-80E1-691FB7B48D99}" type="presOf" srcId="{DCC47300-5DB4-44AD-ADD5-4F58F0B287CE}" destId="{0EC9BEF7-3B31-4478-9FEA-0B0CD2D6EF75}" srcOrd="0" destOrd="0" presId="urn:microsoft.com/office/officeart/2005/8/layout/list1"/>
    <dgm:cxn modelId="{3790EDB7-A145-4CE6-9DAB-3E4019EE6A46}" type="presOf" srcId="{0FC9F961-26AD-4D71-889B-339C5468EFA4}" destId="{B4DC2672-E532-49EC-A733-50E081076384}" srcOrd="0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635390ED-71EC-450E-88A0-22DA70A48FC7}" type="presOf" srcId="{20365188-0C29-4F17-BE27-E7E6CC164053}" destId="{F05EC822-94BD-4C0B-8F4A-A65765A1842A}" srcOrd="0" destOrd="0" presId="urn:microsoft.com/office/officeart/2005/8/layout/list1"/>
    <dgm:cxn modelId="{326F7A14-6E58-4DC2-A994-B40EDD21555F}" type="presParOf" srcId="{B4DC2672-E532-49EC-A733-50E081076384}" destId="{5972EF88-861D-4966-8264-FD3896FA3B94}" srcOrd="0" destOrd="0" presId="urn:microsoft.com/office/officeart/2005/8/layout/list1"/>
    <dgm:cxn modelId="{EF1972EC-9A63-48F2-ACB4-E1696A41036D}" type="presParOf" srcId="{5972EF88-861D-4966-8264-FD3896FA3B94}" destId="{0EC9BEF7-3B31-4478-9FEA-0B0CD2D6EF75}" srcOrd="0" destOrd="0" presId="urn:microsoft.com/office/officeart/2005/8/layout/list1"/>
    <dgm:cxn modelId="{95F3D0CF-FB09-4D9B-A6C1-E72922180944}" type="presParOf" srcId="{5972EF88-861D-4966-8264-FD3896FA3B94}" destId="{80C16C54-6A92-4215-9DF9-5B09E229F388}" srcOrd="1" destOrd="0" presId="urn:microsoft.com/office/officeart/2005/8/layout/list1"/>
    <dgm:cxn modelId="{F44B21A7-3422-47E7-911E-92D19D717205}" type="presParOf" srcId="{B4DC2672-E532-49EC-A733-50E081076384}" destId="{EB1ABF5E-D9FD-49DA-81FC-7185745BFF59}" srcOrd="1" destOrd="0" presId="urn:microsoft.com/office/officeart/2005/8/layout/list1"/>
    <dgm:cxn modelId="{5A1DADFC-418C-4B38-B7B0-52C2C88A815D}" type="presParOf" srcId="{B4DC2672-E532-49EC-A733-50E081076384}" destId="{407CFC0C-D95D-4B40-83CB-8E31B3566A89}" srcOrd="2" destOrd="0" presId="urn:microsoft.com/office/officeart/2005/8/layout/list1"/>
    <dgm:cxn modelId="{09E80E21-F52D-4FBE-8EF0-8BFFA0D6F715}" type="presParOf" srcId="{B4DC2672-E532-49EC-A733-50E081076384}" destId="{01064AAB-69F4-4257-B816-7D983185B499}" srcOrd="3" destOrd="0" presId="urn:microsoft.com/office/officeart/2005/8/layout/list1"/>
    <dgm:cxn modelId="{D184912D-4C99-44C0-9046-BF7E384E42B3}" type="presParOf" srcId="{B4DC2672-E532-49EC-A733-50E081076384}" destId="{5361BF82-8021-4328-907C-CAFC5FD70F07}" srcOrd="4" destOrd="0" presId="urn:microsoft.com/office/officeart/2005/8/layout/list1"/>
    <dgm:cxn modelId="{F40FF29E-9563-4745-9EF9-50A3BC47F350}" type="presParOf" srcId="{5361BF82-8021-4328-907C-CAFC5FD70F07}" destId="{C37FD9BF-8620-42FB-B040-CFF1429D690A}" srcOrd="0" destOrd="0" presId="urn:microsoft.com/office/officeart/2005/8/layout/list1"/>
    <dgm:cxn modelId="{A580AD47-ED20-4BA2-8ADA-DA86061704ED}" type="presParOf" srcId="{5361BF82-8021-4328-907C-CAFC5FD70F07}" destId="{8C1579D5-15CF-4DC3-B761-EB3DB393DB1E}" srcOrd="1" destOrd="0" presId="urn:microsoft.com/office/officeart/2005/8/layout/list1"/>
    <dgm:cxn modelId="{008A343D-41EA-4ACC-9928-2ABEED45EF25}" type="presParOf" srcId="{B4DC2672-E532-49EC-A733-50E081076384}" destId="{02E8C738-B6A6-485B-80D5-94E66858AE47}" srcOrd="5" destOrd="0" presId="urn:microsoft.com/office/officeart/2005/8/layout/list1"/>
    <dgm:cxn modelId="{648CE1FD-DDC7-4316-BFF5-078A9835C35D}" type="presParOf" srcId="{B4DC2672-E532-49EC-A733-50E081076384}" destId="{C4CF8407-92A3-4BEE-BF77-1F2A3DE1E1E7}" srcOrd="6" destOrd="0" presId="urn:microsoft.com/office/officeart/2005/8/layout/list1"/>
    <dgm:cxn modelId="{000BB01D-DBC8-4817-9CBC-A1C915B7A6C7}" type="presParOf" srcId="{B4DC2672-E532-49EC-A733-50E081076384}" destId="{5838D47F-BB2D-44A1-BA6F-1EE22A16789E}" srcOrd="7" destOrd="0" presId="urn:microsoft.com/office/officeart/2005/8/layout/list1"/>
    <dgm:cxn modelId="{5213C2B3-8BE9-42A6-8D50-E2FA5B1B7EE7}" type="presParOf" srcId="{B4DC2672-E532-49EC-A733-50E081076384}" destId="{C051414C-15A7-4ECE-8924-3C1ECFE3EB88}" srcOrd="8" destOrd="0" presId="urn:microsoft.com/office/officeart/2005/8/layout/list1"/>
    <dgm:cxn modelId="{BAE09EF2-066B-472B-9023-90D766D03A06}" type="presParOf" srcId="{C051414C-15A7-4ECE-8924-3C1ECFE3EB88}" destId="{F05EC822-94BD-4C0B-8F4A-A65765A1842A}" srcOrd="0" destOrd="0" presId="urn:microsoft.com/office/officeart/2005/8/layout/list1"/>
    <dgm:cxn modelId="{E61432B7-66FB-4A17-AF0D-C7C24E04F98D}" type="presParOf" srcId="{C051414C-15A7-4ECE-8924-3C1ECFE3EB88}" destId="{0078431F-3CEE-4517-913A-900B4220AA60}" srcOrd="1" destOrd="0" presId="urn:microsoft.com/office/officeart/2005/8/layout/list1"/>
    <dgm:cxn modelId="{A20B771E-D07C-4649-9966-538A11257F21}" type="presParOf" srcId="{B4DC2672-E532-49EC-A733-50E081076384}" destId="{2E3C7743-FD91-40D9-9483-811893F6388E}" srcOrd="9" destOrd="0" presId="urn:microsoft.com/office/officeart/2005/8/layout/list1"/>
    <dgm:cxn modelId="{A36AF752-6995-41DC-80CA-9E79273CC576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r>
            <a:rPr lang="ru-RU" sz="1800" b="1" dirty="0" smtClean="0"/>
            <a:t>В области организации процессов по управлению жилищным фондом: </a:t>
          </a:r>
          <a:endParaRPr lang="ru-RU" sz="18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600" dirty="0" smtClean="0"/>
            <a:t> Подводящие сети  отопления и ХГВС признаны </a:t>
          </a:r>
          <a:r>
            <a:rPr lang="ru-RU" sz="1600" dirty="0" err="1" smtClean="0"/>
            <a:t>безхозными</a:t>
          </a:r>
          <a:r>
            <a:rPr lang="ru-RU" sz="1600" dirty="0" smtClean="0"/>
            <a:t> и переданы на ответственное хранение ГО «Город Якутск», в 2015 г. начата работа по передаче ЯТЭЦ. </a:t>
          </a:r>
        </a:p>
        <a:p>
          <a:r>
            <a:rPr lang="ru-RU" sz="1600" dirty="0" smtClean="0"/>
            <a:t>Обновлены акты раздела границ балансовой ответственности с поставщиками услуг.</a:t>
          </a:r>
        </a:p>
        <a:p>
          <a:r>
            <a:rPr lang="ru-RU" sz="1600" dirty="0" smtClean="0"/>
            <a:t>Изоляция системы магистральной канализации с торца дома. </a:t>
          </a:r>
        </a:p>
        <a:p>
          <a:r>
            <a:rPr lang="ru-RU" sz="1600" dirty="0" smtClean="0"/>
            <a:t>Протяжка соединений электрощитов. </a:t>
          </a:r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E9E6CC60-328C-48BC-9416-8A572ADD0DBE}">
      <dgm:prSet phldrT="[Текст]" custT="1"/>
      <dgm:spPr/>
      <dgm:t>
        <a:bodyPr/>
        <a:lstStyle/>
        <a:p>
          <a:r>
            <a:rPr lang="ru-RU" sz="1800" dirty="0" smtClean="0"/>
            <a:t>Подключения программного обеспечения  (РБЦ «Дом. </a:t>
          </a:r>
          <a:r>
            <a:rPr lang="ru-RU" sz="1800" dirty="0" err="1" smtClean="0"/>
            <a:t>Онлайн</a:t>
          </a:r>
          <a:r>
            <a:rPr lang="ru-RU" sz="1800" dirty="0" smtClean="0"/>
            <a:t>»)</a:t>
          </a:r>
          <a:endParaRPr lang="ru-RU" sz="1800" dirty="0"/>
        </a:p>
      </dgm:t>
    </dgm:pt>
    <dgm:pt modelId="{072374A0-046E-46B8-B175-44C4E574BFA9}" type="parTrans" cxnId="{36EC06B7-B06F-456C-A7AB-DCA71D890535}">
      <dgm:prSet/>
      <dgm:spPr/>
      <dgm:t>
        <a:bodyPr/>
        <a:lstStyle/>
        <a:p>
          <a:endParaRPr lang="ru-RU"/>
        </a:p>
      </dgm:t>
    </dgm:pt>
    <dgm:pt modelId="{DC8A42A4-73A6-4D85-BBF4-08836D8B59C2}" type="sibTrans" cxnId="{36EC06B7-B06F-456C-A7AB-DCA71D890535}">
      <dgm:prSet/>
      <dgm:spPr/>
      <dgm:t>
        <a:bodyPr/>
        <a:lstStyle/>
        <a:p>
          <a:endParaRPr lang="ru-RU"/>
        </a:p>
      </dgm:t>
    </dgm:pt>
    <dgm:pt modelId="{D236C9B8-1268-49FB-AA50-DAD986AD6D58}">
      <dgm:prSet phldrT="[Текст]" custT="1"/>
      <dgm:spPr/>
      <dgm:t>
        <a:bodyPr/>
        <a:lstStyle/>
        <a:p>
          <a:r>
            <a:rPr lang="ru-RU" sz="1800" dirty="0" smtClean="0"/>
            <a:t>Переход на прямые платежи поставщикам услуг, перезаключение агентского договора на сбор платежей ЖКУ  </a:t>
          </a:r>
          <a:endParaRPr lang="ru-RU" sz="1800" dirty="0"/>
        </a:p>
      </dgm:t>
    </dgm:pt>
    <dgm:pt modelId="{FB8F4E79-9EAE-4098-A3BA-41A3B5B2429A}" type="parTrans" cxnId="{DD401F19-E06B-49DA-9D4C-C565BDD69B87}">
      <dgm:prSet/>
      <dgm:spPr/>
      <dgm:t>
        <a:bodyPr/>
        <a:lstStyle/>
        <a:p>
          <a:endParaRPr lang="ru-RU"/>
        </a:p>
      </dgm:t>
    </dgm:pt>
    <dgm:pt modelId="{C207DFAB-F3D6-4580-B085-F5D3C7D838C6}" type="sibTrans" cxnId="{DD401F19-E06B-49DA-9D4C-C565BDD69B87}">
      <dgm:prSet/>
      <dgm:spPr/>
      <dgm:t>
        <a:bodyPr/>
        <a:lstStyle/>
        <a:p>
          <a:endParaRPr lang="ru-RU"/>
        </a:p>
      </dgm:t>
    </dgm:pt>
    <dgm:pt modelId="{373BD0C2-BB8E-4F2A-95F6-A9717971DDF9}">
      <dgm:prSet phldrT="[Текст]" custT="1"/>
      <dgm:spPr/>
      <dgm:t>
        <a:bodyPr/>
        <a:lstStyle/>
        <a:p>
          <a:r>
            <a:rPr lang="ru-RU" sz="1800" dirty="0" smtClean="0"/>
            <a:t>Оформлена заявка на участие капитального ремонта кровли </a:t>
          </a:r>
          <a:endParaRPr lang="ru-RU" sz="1800" dirty="0"/>
        </a:p>
      </dgm:t>
    </dgm:pt>
    <dgm:pt modelId="{61E0DD03-D9F2-4C8D-8DF6-70391E194CAC}" type="parTrans" cxnId="{897E9585-CEA9-4257-AFE6-1635384A5100}">
      <dgm:prSet/>
      <dgm:spPr/>
      <dgm:t>
        <a:bodyPr/>
        <a:lstStyle/>
        <a:p>
          <a:endParaRPr lang="ru-RU"/>
        </a:p>
      </dgm:t>
    </dgm:pt>
    <dgm:pt modelId="{91174244-3884-4D93-9B14-76B95125659C}" type="sibTrans" cxnId="{897E9585-CEA9-4257-AFE6-1635384A5100}">
      <dgm:prSet/>
      <dgm:spPr/>
      <dgm:t>
        <a:bodyPr/>
        <a:lstStyle/>
        <a:p>
          <a:endParaRPr lang="ru-RU"/>
        </a:p>
      </dgm:t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F21A9734-F0B5-4E4B-9619-FB52C2CC2F01}" type="presOf" srcId="{22195661-191D-45EB-A8A9-687715CE269C}" destId="{C76D4B41-7707-49B2-B0C8-7F07B70AD6D9}" srcOrd="1" destOrd="0" presId="urn:microsoft.com/office/officeart/2005/8/layout/vList4"/>
    <dgm:cxn modelId="{7B55ABA8-CD53-4F66-96DB-F0C0DDAC47F2}" type="presOf" srcId="{E9E6CC60-328C-48BC-9416-8A572ADD0DBE}" destId="{64702BC8-F753-4016-B974-21736011CE83}" srcOrd="0" destOrd="2" presId="urn:microsoft.com/office/officeart/2005/8/layout/vList4"/>
    <dgm:cxn modelId="{897E9585-CEA9-4257-AFE6-1635384A5100}" srcId="{5577849E-3231-4381-99B7-14F197EC3122}" destId="{373BD0C2-BB8E-4F2A-95F6-A9717971DDF9}" srcOrd="2" destOrd="0" parTransId="{61E0DD03-D9F2-4C8D-8DF6-70391E194CAC}" sibTransId="{91174244-3884-4D93-9B14-76B95125659C}"/>
    <dgm:cxn modelId="{64598B5D-008E-4983-9F74-44A08059F0A5}" type="presOf" srcId="{92779391-4600-46E2-9F86-431C0E2107E0}" destId="{51BC7BF9-A791-4174-999B-E6230E74F257}" srcOrd="0" destOrd="0" presId="urn:microsoft.com/office/officeart/2005/8/layout/vList4"/>
    <dgm:cxn modelId="{36EC06B7-B06F-456C-A7AB-DCA71D890535}" srcId="{5577849E-3231-4381-99B7-14F197EC3122}" destId="{E9E6CC60-328C-48BC-9416-8A572ADD0DBE}" srcOrd="1" destOrd="0" parTransId="{072374A0-046E-46B8-B175-44C4E574BFA9}" sibTransId="{DC8A42A4-73A6-4D85-BBF4-08836D8B59C2}"/>
    <dgm:cxn modelId="{2F0A07AC-A70F-4DF4-A78F-1812EDA11355}" type="presOf" srcId="{5577849E-3231-4381-99B7-14F197EC3122}" destId="{64702BC8-F753-4016-B974-21736011CE83}" srcOrd="0" destOrd="0" presId="urn:microsoft.com/office/officeart/2005/8/layout/vList4"/>
    <dgm:cxn modelId="{A13B73D9-224E-4CF3-97CD-F5FC90E3E894}" type="presOf" srcId="{22195661-191D-45EB-A8A9-687715CE269C}" destId="{B46E0542-BE95-4B1A-BFAA-3326E15C63E2}" srcOrd="0" destOrd="0" presId="urn:microsoft.com/office/officeart/2005/8/layout/vList4"/>
    <dgm:cxn modelId="{DD401F19-E06B-49DA-9D4C-C565BDD69B87}" srcId="{5577849E-3231-4381-99B7-14F197EC3122}" destId="{D236C9B8-1268-49FB-AA50-DAD986AD6D58}" srcOrd="0" destOrd="0" parTransId="{FB8F4E79-9EAE-4098-A3BA-41A3B5B2429A}" sibTransId="{C207DFAB-F3D6-4580-B085-F5D3C7D838C6}"/>
    <dgm:cxn modelId="{02793E9D-B24E-4CB5-A61E-4FF55668E8EE}" type="presOf" srcId="{5577849E-3231-4381-99B7-14F197EC3122}" destId="{D40D480F-1DDA-477C-8742-E807588BD55D}" srcOrd="1" destOrd="0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06C8BC5B-4F41-4E17-851E-A87DC7C36B68}" type="presOf" srcId="{E9E6CC60-328C-48BC-9416-8A572ADD0DBE}" destId="{D40D480F-1DDA-477C-8742-E807588BD55D}" srcOrd="1" destOrd="2" presId="urn:microsoft.com/office/officeart/2005/8/layout/vList4"/>
    <dgm:cxn modelId="{3D432E2E-2CD7-4161-9A2C-B5B2EC812594}" type="presOf" srcId="{D236C9B8-1268-49FB-AA50-DAD986AD6D58}" destId="{64702BC8-F753-4016-B974-21736011CE83}" srcOrd="0" destOrd="1" presId="urn:microsoft.com/office/officeart/2005/8/layout/vList4"/>
    <dgm:cxn modelId="{639E33D4-CF75-420D-B853-0DBAC8F7BE81}" type="presOf" srcId="{373BD0C2-BB8E-4F2A-95F6-A9717971DDF9}" destId="{D40D480F-1DDA-477C-8742-E807588BD55D}" srcOrd="1" destOrd="3" presId="urn:microsoft.com/office/officeart/2005/8/layout/vList4"/>
    <dgm:cxn modelId="{E3B7F24C-87E1-47F5-9B0C-79157285EF24}" type="presOf" srcId="{373BD0C2-BB8E-4F2A-95F6-A9717971DDF9}" destId="{64702BC8-F753-4016-B974-21736011CE83}" srcOrd="0" destOrd="3" presId="urn:microsoft.com/office/officeart/2005/8/layout/vList4"/>
    <dgm:cxn modelId="{7EB65D83-4836-44B6-AD62-9D021A6D38A3}" type="presOf" srcId="{D236C9B8-1268-49FB-AA50-DAD986AD6D58}" destId="{D40D480F-1DDA-477C-8742-E807588BD55D}" srcOrd="1" destOrd="1" presId="urn:microsoft.com/office/officeart/2005/8/layout/vList4"/>
    <dgm:cxn modelId="{5F8ED2BE-C602-4CB0-A875-6F7FE459799E}" type="presParOf" srcId="{51BC7BF9-A791-4174-999B-E6230E74F257}" destId="{28C5606B-B196-4056-8F47-BECDA2C330D1}" srcOrd="0" destOrd="0" presId="urn:microsoft.com/office/officeart/2005/8/layout/vList4"/>
    <dgm:cxn modelId="{6917FCD0-D8E1-4489-B00F-181B03A6DFBD}" type="presParOf" srcId="{28C5606B-B196-4056-8F47-BECDA2C330D1}" destId="{64702BC8-F753-4016-B974-21736011CE83}" srcOrd="0" destOrd="0" presId="urn:microsoft.com/office/officeart/2005/8/layout/vList4"/>
    <dgm:cxn modelId="{68B3D335-4338-4014-8718-9C87842C901E}" type="presParOf" srcId="{28C5606B-B196-4056-8F47-BECDA2C330D1}" destId="{CCA352DF-7197-4B12-8227-A227A0C35193}" srcOrd="1" destOrd="0" presId="urn:microsoft.com/office/officeart/2005/8/layout/vList4"/>
    <dgm:cxn modelId="{15757883-3BC9-4980-9736-390D5E6D44C3}" type="presParOf" srcId="{28C5606B-B196-4056-8F47-BECDA2C330D1}" destId="{D40D480F-1DDA-477C-8742-E807588BD55D}" srcOrd="2" destOrd="0" presId="urn:microsoft.com/office/officeart/2005/8/layout/vList4"/>
    <dgm:cxn modelId="{86DDEFE2-5DF4-42AA-A7C9-8D1B9BAFA466}" type="presParOf" srcId="{51BC7BF9-A791-4174-999B-E6230E74F257}" destId="{A7879B70-8E87-463D-BE12-2BDB1FB5E24A}" srcOrd="1" destOrd="0" presId="urn:microsoft.com/office/officeart/2005/8/layout/vList4"/>
    <dgm:cxn modelId="{19E73F4B-2DC2-42E9-9BB1-BFFB65D9C74A}" type="presParOf" srcId="{51BC7BF9-A791-4174-999B-E6230E74F257}" destId="{6E382747-74BB-4CBA-B69B-CA3A8A6CFFD6}" srcOrd="2" destOrd="0" presId="urn:microsoft.com/office/officeart/2005/8/layout/vList4"/>
    <dgm:cxn modelId="{AE913C35-48A0-427F-87A0-F59CF866DFEF}" type="presParOf" srcId="{6E382747-74BB-4CBA-B69B-CA3A8A6CFFD6}" destId="{B46E0542-BE95-4B1A-BFAA-3326E15C63E2}" srcOrd="0" destOrd="0" presId="urn:microsoft.com/office/officeart/2005/8/layout/vList4"/>
    <dgm:cxn modelId="{A29A515F-63E3-4280-8F6B-03A9A64CC2A6}" type="presParOf" srcId="{6E382747-74BB-4CBA-B69B-CA3A8A6CFFD6}" destId="{CEC9C913-1418-4ABB-8212-80BFC7EDE06D}" srcOrd="1" destOrd="0" presId="urn:microsoft.com/office/officeart/2005/8/layout/vList4"/>
    <dgm:cxn modelId="{1FF19231-F762-48D1-BC61-7038663FDC53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A93B2B-80CF-4580-B49D-670ACDE777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E27929-DFA9-4327-B628-D2152633E69C}">
      <dgm:prSet phldrT="[Текст]" custT="1"/>
      <dgm:spPr/>
      <dgm:t>
        <a:bodyPr/>
        <a:lstStyle/>
        <a:p>
          <a:r>
            <a:rPr lang="ru-RU" sz="1400" dirty="0" smtClean="0"/>
            <a:t>Выполнены работы по асфальтированию дворовой территории </a:t>
          </a:r>
          <a:endParaRPr lang="ru-RU" sz="1400" dirty="0"/>
        </a:p>
      </dgm:t>
    </dgm:pt>
    <dgm:pt modelId="{A5F0B9CA-E9FF-40D5-9728-D618EE8DEFC3}" type="parTrans" cxnId="{46EB1116-2E4B-4D2B-8EFE-36EE8A92C3E1}">
      <dgm:prSet/>
      <dgm:spPr/>
      <dgm:t>
        <a:bodyPr/>
        <a:lstStyle/>
        <a:p>
          <a:endParaRPr lang="ru-RU"/>
        </a:p>
      </dgm:t>
    </dgm:pt>
    <dgm:pt modelId="{364F9D66-71F5-44C2-8C78-602D7C4EDFA7}" type="sibTrans" cxnId="{46EB1116-2E4B-4D2B-8EFE-36EE8A92C3E1}">
      <dgm:prSet/>
      <dgm:spPr/>
      <dgm:t>
        <a:bodyPr/>
        <a:lstStyle/>
        <a:p>
          <a:endParaRPr lang="ru-RU"/>
        </a:p>
      </dgm:t>
    </dgm:pt>
    <dgm:pt modelId="{A7B74563-CF1E-469F-90B5-DC41E38A277F}">
      <dgm:prSet phldrT="[Текст]"/>
      <dgm:spPr/>
      <dgm:t>
        <a:bodyPr/>
        <a:lstStyle/>
        <a:p>
          <a:r>
            <a:rPr lang="ru-RU" dirty="0" smtClean="0"/>
            <a:t>Косметический ремонт 3,4 –го подъездов </a:t>
          </a:r>
          <a:endParaRPr lang="ru-RU" dirty="0"/>
        </a:p>
      </dgm:t>
    </dgm:pt>
    <dgm:pt modelId="{A5AFD083-3FAE-4EB4-9F80-7A7CC8954B70}" type="parTrans" cxnId="{9ED8767A-1403-4112-ABF0-D5B8D27CAA99}">
      <dgm:prSet/>
      <dgm:spPr/>
      <dgm:t>
        <a:bodyPr/>
        <a:lstStyle/>
        <a:p>
          <a:endParaRPr lang="ru-RU"/>
        </a:p>
      </dgm:t>
    </dgm:pt>
    <dgm:pt modelId="{AF94FE70-FE0F-4AE3-914B-9AC073FFD409}" type="sibTrans" cxnId="{9ED8767A-1403-4112-ABF0-D5B8D27CAA99}">
      <dgm:prSet/>
      <dgm:spPr/>
      <dgm:t>
        <a:bodyPr/>
        <a:lstStyle/>
        <a:p>
          <a:endParaRPr lang="ru-RU"/>
        </a:p>
      </dgm:t>
    </dgm:pt>
    <dgm:pt modelId="{3BD0FA35-A719-4210-A73F-E81AA93B1657}">
      <dgm:prSet phldrT="[Текст]"/>
      <dgm:spPr/>
      <dgm:t>
        <a:bodyPr/>
        <a:lstStyle/>
        <a:p>
          <a:r>
            <a:rPr lang="ru-RU" dirty="0" smtClean="0"/>
            <a:t>Замена входных дверей в подъезде  №3 </a:t>
          </a:r>
          <a:endParaRPr lang="ru-RU" dirty="0"/>
        </a:p>
      </dgm:t>
    </dgm:pt>
    <dgm:pt modelId="{516916E4-A181-4C35-8621-17B4E1F83DFD}" type="parTrans" cxnId="{7E90EEB5-54F7-4FF2-A4E4-940ECBF3265B}">
      <dgm:prSet/>
      <dgm:spPr/>
      <dgm:t>
        <a:bodyPr/>
        <a:lstStyle/>
        <a:p>
          <a:endParaRPr lang="ru-RU"/>
        </a:p>
      </dgm:t>
    </dgm:pt>
    <dgm:pt modelId="{ED8D4FD2-BC10-4554-9562-531FB248B28D}" type="sibTrans" cxnId="{7E90EEB5-54F7-4FF2-A4E4-940ECBF3265B}">
      <dgm:prSet/>
      <dgm:spPr/>
      <dgm:t>
        <a:bodyPr/>
        <a:lstStyle/>
        <a:p>
          <a:endParaRPr lang="ru-RU"/>
        </a:p>
      </dgm:t>
    </dgm:pt>
    <dgm:pt modelId="{75184A4C-9994-4E9F-B83F-6AE0DBB6D435}">
      <dgm:prSet phldrT="[Текст]"/>
      <dgm:spPr/>
      <dgm:t>
        <a:bodyPr/>
        <a:lstStyle/>
        <a:p>
          <a:r>
            <a:rPr lang="ru-RU" dirty="0" smtClean="0"/>
            <a:t>Завоз земли – 8 м3, завоз песка – 12м3</a:t>
          </a:r>
          <a:endParaRPr lang="ru-RU" dirty="0"/>
        </a:p>
      </dgm:t>
    </dgm:pt>
    <dgm:pt modelId="{F68B1EB6-48FF-412C-BF9E-6B575A98A980}" type="parTrans" cxnId="{12E8B827-3558-4188-967B-A03D69DB8183}">
      <dgm:prSet/>
      <dgm:spPr/>
      <dgm:t>
        <a:bodyPr/>
        <a:lstStyle/>
        <a:p>
          <a:endParaRPr lang="ru-RU"/>
        </a:p>
      </dgm:t>
    </dgm:pt>
    <dgm:pt modelId="{B9C34C2C-0A97-4E6D-827F-A8338283A91A}" type="sibTrans" cxnId="{12E8B827-3558-4188-967B-A03D69DB8183}">
      <dgm:prSet/>
      <dgm:spPr/>
      <dgm:t>
        <a:bodyPr/>
        <a:lstStyle/>
        <a:p>
          <a:endParaRPr lang="ru-RU"/>
        </a:p>
      </dgm:t>
    </dgm:pt>
    <dgm:pt modelId="{2DCC6691-4B64-4804-8D1F-545A49F2B3EF}">
      <dgm:prSet phldrT="[Текст]"/>
      <dgm:spPr/>
      <dgm:t>
        <a:bodyPr/>
        <a:lstStyle/>
        <a:p>
          <a:r>
            <a:rPr lang="ru-RU" dirty="0" smtClean="0"/>
            <a:t>Покраска ограждения и перил </a:t>
          </a:r>
          <a:endParaRPr lang="ru-RU" dirty="0"/>
        </a:p>
      </dgm:t>
    </dgm:pt>
    <dgm:pt modelId="{DCCAAE73-A114-45F6-9D74-20381559C2B8}" type="parTrans" cxnId="{77F23220-439E-4214-9855-219BD440920F}">
      <dgm:prSet/>
      <dgm:spPr/>
      <dgm:t>
        <a:bodyPr/>
        <a:lstStyle/>
        <a:p>
          <a:endParaRPr lang="ru-RU"/>
        </a:p>
      </dgm:t>
    </dgm:pt>
    <dgm:pt modelId="{3F6F5A90-C729-4EFA-A999-57C4909D3015}" type="sibTrans" cxnId="{77F23220-439E-4214-9855-219BD440920F}">
      <dgm:prSet/>
      <dgm:spPr/>
      <dgm:t>
        <a:bodyPr/>
        <a:lstStyle/>
        <a:p>
          <a:endParaRPr lang="ru-RU"/>
        </a:p>
      </dgm:t>
    </dgm:pt>
    <dgm:pt modelId="{B76E85C7-EB87-4572-B9CE-731F8AEE13F1}">
      <dgm:prSet phldrT="[Текст]"/>
      <dgm:spPr/>
      <dgm:t>
        <a:bodyPr/>
        <a:lstStyle/>
        <a:p>
          <a:r>
            <a:rPr lang="ru-RU" dirty="0" smtClean="0"/>
            <a:t>Высадка цветов – 180 штук </a:t>
          </a:r>
          <a:endParaRPr lang="ru-RU" dirty="0"/>
        </a:p>
      </dgm:t>
    </dgm:pt>
    <dgm:pt modelId="{716250B9-A8F1-437D-9606-B65EFDBA45F5}" type="parTrans" cxnId="{0070A57F-2DE9-444F-B8C2-60B28FB2C0D3}">
      <dgm:prSet/>
      <dgm:spPr/>
      <dgm:t>
        <a:bodyPr/>
        <a:lstStyle/>
        <a:p>
          <a:endParaRPr lang="ru-RU"/>
        </a:p>
      </dgm:t>
    </dgm:pt>
    <dgm:pt modelId="{FB3F2C6C-BBD6-409F-9918-E78486C517C7}" type="sibTrans" cxnId="{0070A57F-2DE9-444F-B8C2-60B28FB2C0D3}">
      <dgm:prSet/>
      <dgm:spPr/>
      <dgm:t>
        <a:bodyPr/>
        <a:lstStyle/>
        <a:p>
          <a:endParaRPr lang="ru-RU"/>
        </a:p>
      </dgm:t>
    </dgm:pt>
    <dgm:pt modelId="{B89512AF-1608-4B18-BA6E-DB05F890A47B}">
      <dgm:prSet phldrT="[Текст]"/>
      <dgm:spPr/>
      <dgm:t>
        <a:bodyPr/>
        <a:lstStyle/>
        <a:p>
          <a:r>
            <a:rPr lang="ru-RU" dirty="0" smtClean="0"/>
            <a:t>Уборка мусора под домом , уборка мусора  с чердака -  32 мешка</a:t>
          </a:r>
          <a:endParaRPr lang="ru-RU" dirty="0"/>
        </a:p>
      </dgm:t>
    </dgm:pt>
    <dgm:pt modelId="{04DAAF46-6D7E-4D47-8598-6BC01D0C3424}" type="parTrans" cxnId="{AD4ACE81-81B3-4D40-99B2-12F26AFADBE2}">
      <dgm:prSet/>
      <dgm:spPr/>
      <dgm:t>
        <a:bodyPr/>
        <a:lstStyle/>
        <a:p>
          <a:endParaRPr lang="ru-RU"/>
        </a:p>
      </dgm:t>
    </dgm:pt>
    <dgm:pt modelId="{070D64C3-A7C6-41A9-9CDB-9512357790F6}" type="sibTrans" cxnId="{AD4ACE81-81B3-4D40-99B2-12F26AFADBE2}">
      <dgm:prSet/>
      <dgm:spPr/>
      <dgm:t>
        <a:bodyPr/>
        <a:lstStyle/>
        <a:p>
          <a:endParaRPr lang="ru-RU"/>
        </a:p>
      </dgm:t>
    </dgm:pt>
    <dgm:pt modelId="{72507ACA-7EA2-4257-8C6C-A7C2CC5BD4D6}">
      <dgm:prSet phldrT="[Текст]"/>
      <dgm:spPr/>
      <dgm:t>
        <a:bodyPr/>
        <a:lstStyle/>
        <a:p>
          <a:r>
            <a:rPr lang="ru-RU" dirty="0" smtClean="0"/>
            <a:t>Вывоз КГМ – 4 м3 </a:t>
          </a:r>
          <a:endParaRPr lang="ru-RU" dirty="0"/>
        </a:p>
      </dgm:t>
    </dgm:pt>
    <dgm:pt modelId="{85029F07-07A2-4030-81B2-D588C43F2B73}" type="parTrans" cxnId="{F11001C9-D1BB-4EFB-A786-9CB5A89C8080}">
      <dgm:prSet/>
      <dgm:spPr/>
      <dgm:t>
        <a:bodyPr/>
        <a:lstStyle/>
        <a:p>
          <a:endParaRPr lang="ru-RU"/>
        </a:p>
      </dgm:t>
    </dgm:pt>
    <dgm:pt modelId="{7706278A-0B9F-413E-901F-5698C690A18F}" type="sibTrans" cxnId="{F11001C9-D1BB-4EFB-A786-9CB5A89C8080}">
      <dgm:prSet/>
      <dgm:spPr/>
      <dgm:t>
        <a:bodyPr/>
        <a:lstStyle/>
        <a:p>
          <a:endParaRPr lang="ru-RU"/>
        </a:p>
      </dgm:t>
    </dgm:pt>
    <dgm:pt modelId="{D72C7F18-A19C-4A90-9707-97914D4A5E5E}">
      <dgm:prSet phldrT="[Текст]"/>
      <dgm:spPr/>
      <dgm:t>
        <a:bodyPr/>
        <a:lstStyle/>
        <a:p>
          <a:r>
            <a:rPr lang="ru-RU" dirty="0" smtClean="0"/>
            <a:t>Очистка снега с крыши – 5 м3. </a:t>
          </a:r>
          <a:endParaRPr lang="ru-RU" dirty="0"/>
        </a:p>
      </dgm:t>
    </dgm:pt>
    <dgm:pt modelId="{E9CFE86F-F033-435C-A5DC-2E91607ACD76}" type="parTrans" cxnId="{73DD4282-0A4A-48EA-B78B-E49FACBB9777}">
      <dgm:prSet/>
      <dgm:spPr/>
      <dgm:t>
        <a:bodyPr/>
        <a:lstStyle/>
        <a:p>
          <a:endParaRPr lang="ru-RU"/>
        </a:p>
      </dgm:t>
    </dgm:pt>
    <dgm:pt modelId="{3C2DA8EB-45CE-467E-BC05-A20EEC8CAB52}" type="sibTrans" cxnId="{73DD4282-0A4A-48EA-B78B-E49FACBB9777}">
      <dgm:prSet/>
      <dgm:spPr/>
      <dgm:t>
        <a:bodyPr/>
        <a:lstStyle/>
        <a:p>
          <a:endParaRPr lang="ru-RU"/>
        </a:p>
      </dgm:t>
    </dgm:pt>
    <dgm:pt modelId="{7EF9CE80-CF9A-4B14-938F-1A60CD116316}">
      <dgm:prSet phldrT="[Текст]"/>
      <dgm:spPr/>
      <dgm:t>
        <a:bodyPr/>
        <a:lstStyle/>
        <a:p>
          <a:r>
            <a:rPr lang="ru-RU" dirty="0" smtClean="0"/>
            <a:t>Замена песка в песочнице , частичная покраска детской площадки </a:t>
          </a:r>
          <a:endParaRPr lang="ru-RU" dirty="0"/>
        </a:p>
      </dgm:t>
    </dgm:pt>
    <dgm:pt modelId="{21DBB9DA-C89B-4F38-A0F6-1CB231E3635C}" type="parTrans" cxnId="{4FB65D08-F436-48EA-9DC1-27FA9EDEEFB2}">
      <dgm:prSet/>
      <dgm:spPr/>
      <dgm:t>
        <a:bodyPr/>
        <a:lstStyle/>
        <a:p>
          <a:endParaRPr lang="ru-RU"/>
        </a:p>
      </dgm:t>
    </dgm:pt>
    <dgm:pt modelId="{18B419AE-31D0-464C-95CF-8102274779B9}" type="sibTrans" cxnId="{4FB65D08-F436-48EA-9DC1-27FA9EDEEFB2}">
      <dgm:prSet/>
      <dgm:spPr/>
      <dgm:t>
        <a:bodyPr/>
        <a:lstStyle/>
        <a:p>
          <a:endParaRPr lang="ru-RU"/>
        </a:p>
      </dgm:t>
    </dgm:pt>
    <dgm:pt modelId="{124A1F8A-06E2-42A0-9318-656A68A276E8}" type="pres">
      <dgm:prSet presAssocID="{A1A93B2B-80CF-4580-B49D-670ACDE7772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11A71D-602B-4F11-9985-958B6375B4E3}" type="pres">
      <dgm:prSet presAssocID="{34E27929-DFA9-4327-B628-D2152633E69C}" presName="parentLin" presStyleCnt="0"/>
      <dgm:spPr/>
    </dgm:pt>
    <dgm:pt modelId="{DB18506D-65F3-4789-9656-B72A2EA4F1ED}" type="pres">
      <dgm:prSet presAssocID="{34E27929-DFA9-4327-B628-D2152633E69C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FD7754EF-0C7A-47FF-9C09-82CD1FE9B24A}" type="pres">
      <dgm:prSet presAssocID="{34E27929-DFA9-4327-B628-D2152633E69C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1F2596-6C86-4BFE-9915-E227E1DF04AF}" type="pres">
      <dgm:prSet presAssocID="{34E27929-DFA9-4327-B628-D2152633E69C}" presName="negativeSpace" presStyleCnt="0"/>
      <dgm:spPr/>
    </dgm:pt>
    <dgm:pt modelId="{6013805E-EC35-46AB-8247-6A3AB8EC01BA}" type="pres">
      <dgm:prSet presAssocID="{34E27929-DFA9-4327-B628-D2152633E69C}" presName="childText" presStyleLbl="conFgAcc1" presStyleIdx="0" presStyleCnt="10">
        <dgm:presLayoutVars>
          <dgm:bulletEnabled val="1"/>
        </dgm:presLayoutVars>
      </dgm:prSet>
      <dgm:spPr/>
    </dgm:pt>
    <dgm:pt modelId="{6E53DE87-341E-4193-B9D8-3261252903FF}" type="pres">
      <dgm:prSet presAssocID="{364F9D66-71F5-44C2-8C78-602D7C4EDFA7}" presName="spaceBetweenRectangles" presStyleCnt="0"/>
      <dgm:spPr/>
    </dgm:pt>
    <dgm:pt modelId="{1F07E69F-1A9F-438F-A96F-E90BF48C6AC8}" type="pres">
      <dgm:prSet presAssocID="{A7B74563-CF1E-469F-90B5-DC41E38A277F}" presName="parentLin" presStyleCnt="0"/>
      <dgm:spPr/>
    </dgm:pt>
    <dgm:pt modelId="{3576F9AE-F4CD-4026-873E-52BE166D715C}" type="pres">
      <dgm:prSet presAssocID="{A7B74563-CF1E-469F-90B5-DC41E38A277F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74B88C5B-A97C-44F3-8580-F475B64294EE}" type="pres">
      <dgm:prSet presAssocID="{A7B74563-CF1E-469F-90B5-DC41E38A277F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A11E90-9019-4455-8FC3-FE8D80082831}" type="pres">
      <dgm:prSet presAssocID="{A7B74563-CF1E-469F-90B5-DC41E38A277F}" presName="negativeSpace" presStyleCnt="0"/>
      <dgm:spPr/>
    </dgm:pt>
    <dgm:pt modelId="{A9844E25-7966-466F-B179-DDA5DAB85F15}" type="pres">
      <dgm:prSet presAssocID="{A7B74563-CF1E-469F-90B5-DC41E38A277F}" presName="childText" presStyleLbl="conFgAcc1" presStyleIdx="1" presStyleCnt="10">
        <dgm:presLayoutVars>
          <dgm:bulletEnabled val="1"/>
        </dgm:presLayoutVars>
      </dgm:prSet>
      <dgm:spPr/>
    </dgm:pt>
    <dgm:pt modelId="{620EE576-FD88-4727-A638-649EC9ADFA62}" type="pres">
      <dgm:prSet presAssocID="{AF94FE70-FE0F-4AE3-914B-9AC073FFD409}" presName="spaceBetweenRectangles" presStyleCnt="0"/>
      <dgm:spPr/>
    </dgm:pt>
    <dgm:pt modelId="{C89344F3-C691-4342-B90A-C5B6817462CE}" type="pres">
      <dgm:prSet presAssocID="{3BD0FA35-A719-4210-A73F-E81AA93B1657}" presName="parentLin" presStyleCnt="0"/>
      <dgm:spPr/>
    </dgm:pt>
    <dgm:pt modelId="{43D4ACDB-7080-440C-B93C-58A8DB0AAF7D}" type="pres">
      <dgm:prSet presAssocID="{3BD0FA35-A719-4210-A73F-E81AA93B1657}" presName="parentLeftMargin" presStyleLbl="node1" presStyleIdx="1" presStyleCnt="10"/>
      <dgm:spPr/>
      <dgm:t>
        <a:bodyPr/>
        <a:lstStyle/>
        <a:p>
          <a:endParaRPr lang="ru-RU"/>
        </a:p>
      </dgm:t>
    </dgm:pt>
    <dgm:pt modelId="{A65E2469-352D-49B1-BE6C-C5EF0EED80B3}" type="pres">
      <dgm:prSet presAssocID="{3BD0FA35-A719-4210-A73F-E81AA93B1657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7910EA-C4D0-48A9-B793-113621D51F1A}" type="pres">
      <dgm:prSet presAssocID="{3BD0FA35-A719-4210-A73F-E81AA93B1657}" presName="negativeSpace" presStyleCnt="0"/>
      <dgm:spPr/>
    </dgm:pt>
    <dgm:pt modelId="{D7A09881-A5AF-4642-AB29-A4B5C26687CD}" type="pres">
      <dgm:prSet presAssocID="{3BD0FA35-A719-4210-A73F-E81AA93B1657}" presName="childText" presStyleLbl="conFgAcc1" presStyleIdx="2" presStyleCnt="10">
        <dgm:presLayoutVars>
          <dgm:bulletEnabled val="1"/>
        </dgm:presLayoutVars>
      </dgm:prSet>
      <dgm:spPr/>
    </dgm:pt>
    <dgm:pt modelId="{22553E96-0706-4B93-B073-FAAE489CBEE0}" type="pres">
      <dgm:prSet presAssocID="{ED8D4FD2-BC10-4554-9562-531FB248B28D}" presName="spaceBetweenRectangles" presStyleCnt="0"/>
      <dgm:spPr/>
    </dgm:pt>
    <dgm:pt modelId="{3D433096-1384-4C25-A9F1-BEFA9ED152D7}" type="pres">
      <dgm:prSet presAssocID="{75184A4C-9994-4E9F-B83F-6AE0DBB6D435}" presName="parentLin" presStyleCnt="0"/>
      <dgm:spPr/>
    </dgm:pt>
    <dgm:pt modelId="{308659A8-EE94-4041-9BA2-8D07A23A6603}" type="pres">
      <dgm:prSet presAssocID="{75184A4C-9994-4E9F-B83F-6AE0DBB6D435}" presName="parentLeftMargin" presStyleLbl="node1" presStyleIdx="2" presStyleCnt="10"/>
      <dgm:spPr/>
      <dgm:t>
        <a:bodyPr/>
        <a:lstStyle/>
        <a:p>
          <a:endParaRPr lang="ru-RU"/>
        </a:p>
      </dgm:t>
    </dgm:pt>
    <dgm:pt modelId="{B8B591CE-BB88-4235-993A-7B4B528C5F97}" type="pres">
      <dgm:prSet presAssocID="{75184A4C-9994-4E9F-B83F-6AE0DBB6D435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BF05D5-6A41-4574-8FEC-6450B67B52FB}" type="pres">
      <dgm:prSet presAssocID="{75184A4C-9994-4E9F-B83F-6AE0DBB6D435}" presName="negativeSpace" presStyleCnt="0"/>
      <dgm:spPr/>
    </dgm:pt>
    <dgm:pt modelId="{085DECC2-C8CC-4B46-8AC0-A3EF99C69025}" type="pres">
      <dgm:prSet presAssocID="{75184A4C-9994-4E9F-B83F-6AE0DBB6D435}" presName="childText" presStyleLbl="conFgAcc1" presStyleIdx="3" presStyleCnt="10">
        <dgm:presLayoutVars>
          <dgm:bulletEnabled val="1"/>
        </dgm:presLayoutVars>
      </dgm:prSet>
      <dgm:spPr/>
    </dgm:pt>
    <dgm:pt modelId="{B48AEC7E-0B5D-4822-BD71-88917296CBAC}" type="pres">
      <dgm:prSet presAssocID="{B9C34C2C-0A97-4E6D-827F-A8338283A91A}" presName="spaceBetweenRectangles" presStyleCnt="0"/>
      <dgm:spPr/>
    </dgm:pt>
    <dgm:pt modelId="{B1E5486A-130C-41F3-BB2A-935EFA02DDCA}" type="pres">
      <dgm:prSet presAssocID="{2DCC6691-4B64-4804-8D1F-545A49F2B3EF}" presName="parentLin" presStyleCnt="0"/>
      <dgm:spPr/>
    </dgm:pt>
    <dgm:pt modelId="{76490358-EA5E-4FAA-A56A-C11388AEB492}" type="pres">
      <dgm:prSet presAssocID="{2DCC6691-4B64-4804-8D1F-545A49F2B3EF}" presName="parentLeftMargin" presStyleLbl="node1" presStyleIdx="3" presStyleCnt="10"/>
      <dgm:spPr/>
      <dgm:t>
        <a:bodyPr/>
        <a:lstStyle/>
        <a:p>
          <a:endParaRPr lang="ru-RU"/>
        </a:p>
      </dgm:t>
    </dgm:pt>
    <dgm:pt modelId="{3B74973A-AE84-4ED5-A774-AAD8BECB9AEB}" type="pres">
      <dgm:prSet presAssocID="{2DCC6691-4B64-4804-8D1F-545A49F2B3EF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B5B23A-551A-4F45-8FBB-49B125F88420}" type="pres">
      <dgm:prSet presAssocID="{2DCC6691-4B64-4804-8D1F-545A49F2B3EF}" presName="negativeSpace" presStyleCnt="0"/>
      <dgm:spPr/>
    </dgm:pt>
    <dgm:pt modelId="{3CC03480-F40D-410B-B0EE-86EDAE4B3DD4}" type="pres">
      <dgm:prSet presAssocID="{2DCC6691-4B64-4804-8D1F-545A49F2B3EF}" presName="childText" presStyleLbl="conFgAcc1" presStyleIdx="4" presStyleCnt="10">
        <dgm:presLayoutVars>
          <dgm:bulletEnabled val="1"/>
        </dgm:presLayoutVars>
      </dgm:prSet>
      <dgm:spPr/>
    </dgm:pt>
    <dgm:pt modelId="{58D27340-3E03-47C6-A24B-AFE65DFBD280}" type="pres">
      <dgm:prSet presAssocID="{3F6F5A90-C729-4EFA-A999-57C4909D3015}" presName="spaceBetweenRectangles" presStyleCnt="0"/>
      <dgm:spPr/>
    </dgm:pt>
    <dgm:pt modelId="{CAEA3F6C-8D15-412F-88B4-FC69320AA63A}" type="pres">
      <dgm:prSet presAssocID="{B76E85C7-EB87-4572-B9CE-731F8AEE13F1}" presName="parentLin" presStyleCnt="0"/>
      <dgm:spPr/>
    </dgm:pt>
    <dgm:pt modelId="{D7B1F59B-9FB7-45FF-AA52-93D29F365478}" type="pres">
      <dgm:prSet presAssocID="{B76E85C7-EB87-4572-B9CE-731F8AEE13F1}" presName="parentLeftMargin" presStyleLbl="node1" presStyleIdx="4" presStyleCnt="10"/>
      <dgm:spPr/>
      <dgm:t>
        <a:bodyPr/>
        <a:lstStyle/>
        <a:p>
          <a:endParaRPr lang="ru-RU"/>
        </a:p>
      </dgm:t>
    </dgm:pt>
    <dgm:pt modelId="{DB3E4AFF-F8C5-4A09-9086-0FD99B80FB85}" type="pres">
      <dgm:prSet presAssocID="{B76E85C7-EB87-4572-B9CE-731F8AEE13F1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7B32C2-0A5E-43EA-9070-9D1C44C97915}" type="pres">
      <dgm:prSet presAssocID="{B76E85C7-EB87-4572-B9CE-731F8AEE13F1}" presName="negativeSpace" presStyleCnt="0"/>
      <dgm:spPr/>
    </dgm:pt>
    <dgm:pt modelId="{17E10ABD-73CD-4602-89A8-3E51F252F02C}" type="pres">
      <dgm:prSet presAssocID="{B76E85C7-EB87-4572-B9CE-731F8AEE13F1}" presName="childText" presStyleLbl="conFgAcc1" presStyleIdx="5" presStyleCnt="10">
        <dgm:presLayoutVars>
          <dgm:bulletEnabled val="1"/>
        </dgm:presLayoutVars>
      </dgm:prSet>
      <dgm:spPr/>
    </dgm:pt>
    <dgm:pt modelId="{FC1B23BA-0DCA-4B6E-991E-DE60E7871F5D}" type="pres">
      <dgm:prSet presAssocID="{FB3F2C6C-BBD6-409F-9918-E78486C517C7}" presName="spaceBetweenRectangles" presStyleCnt="0"/>
      <dgm:spPr/>
    </dgm:pt>
    <dgm:pt modelId="{D7D483A0-ABE2-4E73-A802-896C6ECAFBE4}" type="pres">
      <dgm:prSet presAssocID="{B89512AF-1608-4B18-BA6E-DB05F890A47B}" presName="parentLin" presStyleCnt="0"/>
      <dgm:spPr/>
    </dgm:pt>
    <dgm:pt modelId="{DD088C85-2035-4CCF-9A6A-A074811C1AF1}" type="pres">
      <dgm:prSet presAssocID="{B89512AF-1608-4B18-BA6E-DB05F890A47B}" presName="parentLeftMargin" presStyleLbl="node1" presStyleIdx="5" presStyleCnt="10"/>
      <dgm:spPr/>
      <dgm:t>
        <a:bodyPr/>
        <a:lstStyle/>
        <a:p>
          <a:endParaRPr lang="ru-RU"/>
        </a:p>
      </dgm:t>
    </dgm:pt>
    <dgm:pt modelId="{99220193-E182-4279-B443-C0FDCB77AED5}" type="pres">
      <dgm:prSet presAssocID="{B89512AF-1608-4B18-BA6E-DB05F890A47B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48E597-4F06-4D88-A989-58CC0848CE5C}" type="pres">
      <dgm:prSet presAssocID="{B89512AF-1608-4B18-BA6E-DB05F890A47B}" presName="negativeSpace" presStyleCnt="0"/>
      <dgm:spPr/>
    </dgm:pt>
    <dgm:pt modelId="{5921BD9B-DFD8-4588-B185-95DCBD600260}" type="pres">
      <dgm:prSet presAssocID="{B89512AF-1608-4B18-BA6E-DB05F890A47B}" presName="childText" presStyleLbl="conFgAcc1" presStyleIdx="6" presStyleCnt="10">
        <dgm:presLayoutVars>
          <dgm:bulletEnabled val="1"/>
        </dgm:presLayoutVars>
      </dgm:prSet>
      <dgm:spPr/>
    </dgm:pt>
    <dgm:pt modelId="{E77EFFAD-4D2A-4B70-AFD4-98294E287EBF}" type="pres">
      <dgm:prSet presAssocID="{070D64C3-A7C6-41A9-9CDB-9512357790F6}" presName="spaceBetweenRectangles" presStyleCnt="0"/>
      <dgm:spPr/>
    </dgm:pt>
    <dgm:pt modelId="{FA3F81D5-3CFF-421F-992C-0DC49CC2F0AD}" type="pres">
      <dgm:prSet presAssocID="{72507ACA-7EA2-4257-8C6C-A7C2CC5BD4D6}" presName="parentLin" presStyleCnt="0"/>
      <dgm:spPr/>
    </dgm:pt>
    <dgm:pt modelId="{7AF7E551-2FC0-41E3-9B11-9318FD1A9E16}" type="pres">
      <dgm:prSet presAssocID="{72507ACA-7EA2-4257-8C6C-A7C2CC5BD4D6}" presName="parentLeftMargin" presStyleLbl="node1" presStyleIdx="6" presStyleCnt="10"/>
      <dgm:spPr/>
      <dgm:t>
        <a:bodyPr/>
        <a:lstStyle/>
        <a:p>
          <a:endParaRPr lang="ru-RU"/>
        </a:p>
      </dgm:t>
    </dgm:pt>
    <dgm:pt modelId="{DE778260-38FE-470C-A099-3B2935859BBC}" type="pres">
      <dgm:prSet presAssocID="{72507ACA-7EA2-4257-8C6C-A7C2CC5BD4D6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A45977-50E9-46F3-97DB-7C32D4A554E2}" type="pres">
      <dgm:prSet presAssocID="{72507ACA-7EA2-4257-8C6C-A7C2CC5BD4D6}" presName="negativeSpace" presStyleCnt="0"/>
      <dgm:spPr/>
    </dgm:pt>
    <dgm:pt modelId="{3FA586F2-D834-4B2D-BD99-464C929F336B}" type="pres">
      <dgm:prSet presAssocID="{72507ACA-7EA2-4257-8C6C-A7C2CC5BD4D6}" presName="childText" presStyleLbl="conFgAcc1" presStyleIdx="7" presStyleCnt="10">
        <dgm:presLayoutVars>
          <dgm:bulletEnabled val="1"/>
        </dgm:presLayoutVars>
      </dgm:prSet>
      <dgm:spPr/>
    </dgm:pt>
    <dgm:pt modelId="{50FA1C25-C0CD-47C9-843C-F9E942EE3349}" type="pres">
      <dgm:prSet presAssocID="{7706278A-0B9F-413E-901F-5698C690A18F}" presName="spaceBetweenRectangles" presStyleCnt="0"/>
      <dgm:spPr/>
    </dgm:pt>
    <dgm:pt modelId="{621F8D82-A9EC-48F8-B891-E1662C200816}" type="pres">
      <dgm:prSet presAssocID="{D72C7F18-A19C-4A90-9707-97914D4A5E5E}" presName="parentLin" presStyleCnt="0"/>
      <dgm:spPr/>
    </dgm:pt>
    <dgm:pt modelId="{1178244D-F55C-475D-A008-02BA4F9DE51F}" type="pres">
      <dgm:prSet presAssocID="{D72C7F18-A19C-4A90-9707-97914D4A5E5E}" presName="parentLeftMargin" presStyleLbl="node1" presStyleIdx="7" presStyleCnt="10"/>
      <dgm:spPr/>
      <dgm:t>
        <a:bodyPr/>
        <a:lstStyle/>
        <a:p>
          <a:endParaRPr lang="ru-RU"/>
        </a:p>
      </dgm:t>
    </dgm:pt>
    <dgm:pt modelId="{685B3F54-7294-4E57-8163-596EB657652A}" type="pres">
      <dgm:prSet presAssocID="{D72C7F18-A19C-4A90-9707-97914D4A5E5E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3DC4B0-0809-4E25-A6E3-11BE62AC5513}" type="pres">
      <dgm:prSet presAssocID="{D72C7F18-A19C-4A90-9707-97914D4A5E5E}" presName="negativeSpace" presStyleCnt="0"/>
      <dgm:spPr/>
    </dgm:pt>
    <dgm:pt modelId="{BB96EC43-1960-4E80-AC4E-CBE3D4BC78FC}" type="pres">
      <dgm:prSet presAssocID="{D72C7F18-A19C-4A90-9707-97914D4A5E5E}" presName="childText" presStyleLbl="conFgAcc1" presStyleIdx="8" presStyleCnt="10">
        <dgm:presLayoutVars>
          <dgm:bulletEnabled val="1"/>
        </dgm:presLayoutVars>
      </dgm:prSet>
      <dgm:spPr/>
    </dgm:pt>
    <dgm:pt modelId="{636744E1-0D4B-4210-B2E3-90555FE787C6}" type="pres">
      <dgm:prSet presAssocID="{3C2DA8EB-45CE-467E-BC05-A20EEC8CAB52}" presName="spaceBetweenRectangles" presStyleCnt="0"/>
      <dgm:spPr/>
    </dgm:pt>
    <dgm:pt modelId="{E9FBD812-6440-4E88-98E0-171610C125F8}" type="pres">
      <dgm:prSet presAssocID="{7EF9CE80-CF9A-4B14-938F-1A60CD116316}" presName="parentLin" presStyleCnt="0"/>
      <dgm:spPr/>
    </dgm:pt>
    <dgm:pt modelId="{2946318E-57BA-48FC-A068-7659DE3D1239}" type="pres">
      <dgm:prSet presAssocID="{7EF9CE80-CF9A-4B14-938F-1A60CD116316}" presName="parentLeftMargin" presStyleLbl="node1" presStyleIdx="8" presStyleCnt="10"/>
      <dgm:spPr/>
      <dgm:t>
        <a:bodyPr/>
        <a:lstStyle/>
        <a:p>
          <a:endParaRPr lang="ru-RU"/>
        </a:p>
      </dgm:t>
    </dgm:pt>
    <dgm:pt modelId="{F423F01F-5D42-4744-88DA-787E2EF0CCAA}" type="pres">
      <dgm:prSet presAssocID="{7EF9CE80-CF9A-4B14-938F-1A60CD116316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04C742-3B9B-4FA3-BDB8-489234E4E42B}" type="pres">
      <dgm:prSet presAssocID="{7EF9CE80-CF9A-4B14-938F-1A60CD116316}" presName="negativeSpace" presStyleCnt="0"/>
      <dgm:spPr/>
    </dgm:pt>
    <dgm:pt modelId="{1752D063-D623-4952-AC3F-A9269DA413B3}" type="pres">
      <dgm:prSet presAssocID="{7EF9CE80-CF9A-4B14-938F-1A60CD116316}" presName="childText" presStyleLbl="conFgAcc1" presStyleIdx="9" presStyleCnt="10">
        <dgm:presLayoutVars>
          <dgm:bulletEnabled val="1"/>
        </dgm:presLayoutVars>
      </dgm:prSet>
      <dgm:spPr/>
    </dgm:pt>
  </dgm:ptLst>
  <dgm:cxnLst>
    <dgm:cxn modelId="{A1C1AD46-34EB-490F-AA07-9E5D4A9E0F7D}" type="presOf" srcId="{7EF9CE80-CF9A-4B14-938F-1A60CD116316}" destId="{F423F01F-5D42-4744-88DA-787E2EF0CCAA}" srcOrd="1" destOrd="0" presId="urn:microsoft.com/office/officeart/2005/8/layout/list1"/>
    <dgm:cxn modelId="{01A98A35-4A99-4888-A34E-FBB37E4D7103}" type="presOf" srcId="{34E27929-DFA9-4327-B628-D2152633E69C}" destId="{DB18506D-65F3-4789-9656-B72A2EA4F1ED}" srcOrd="0" destOrd="0" presId="urn:microsoft.com/office/officeart/2005/8/layout/list1"/>
    <dgm:cxn modelId="{FA27832D-0696-436D-AFC7-C7F3FD7D4203}" type="presOf" srcId="{75184A4C-9994-4E9F-B83F-6AE0DBB6D435}" destId="{308659A8-EE94-4041-9BA2-8D07A23A6603}" srcOrd="0" destOrd="0" presId="urn:microsoft.com/office/officeart/2005/8/layout/list1"/>
    <dgm:cxn modelId="{46EB1116-2E4B-4D2B-8EFE-36EE8A92C3E1}" srcId="{A1A93B2B-80CF-4580-B49D-670ACDE77722}" destId="{34E27929-DFA9-4327-B628-D2152633E69C}" srcOrd="0" destOrd="0" parTransId="{A5F0B9CA-E9FF-40D5-9728-D618EE8DEFC3}" sibTransId="{364F9D66-71F5-44C2-8C78-602D7C4EDFA7}"/>
    <dgm:cxn modelId="{4FB65D08-F436-48EA-9DC1-27FA9EDEEFB2}" srcId="{A1A93B2B-80CF-4580-B49D-670ACDE77722}" destId="{7EF9CE80-CF9A-4B14-938F-1A60CD116316}" srcOrd="9" destOrd="0" parTransId="{21DBB9DA-C89B-4F38-A0F6-1CB231E3635C}" sibTransId="{18B419AE-31D0-464C-95CF-8102274779B9}"/>
    <dgm:cxn modelId="{DF9DE2E0-206A-49DB-A5ED-3F43CB275DA7}" type="presOf" srcId="{B76E85C7-EB87-4572-B9CE-731F8AEE13F1}" destId="{D7B1F59B-9FB7-45FF-AA52-93D29F365478}" srcOrd="0" destOrd="0" presId="urn:microsoft.com/office/officeart/2005/8/layout/list1"/>
    <dgm:cxn modelId="{0070A57F-2DE9-444F-B8C2-60B28FB2C0D3}" srcId="{A1A93B2B-80CF-4580-B49D-670ACDE77722}" destId="{B76E85C7-EB87-4572-B9CE-731F8AEE13F1}" srcOrd="5" destOrd="0" parTransId="{716250B9-A8F1-437D-9606-B65EFDBA45F5}" sibTransId="{FB3F2C6C-BBD6-409F-9918-E78486C517C7}"/>
    <dgm:cxn modelId="{6E4A1465-7406-4AC1-A96A-DE5D628511F9}" type="presOf" srcId="{A7B74563-CF1E-469F-90B5-DC41E38A277F}" destId="{74B88C5B-A97C-44F3-8580-F475B64294EE}" srcOrd="1" destOrd="0" presId="urn:microsoft.com/office/officeart/2005/8/layout/list1"/>
    <dgm:cxn modelId="{77F23220-439E-4214-9855-219BD440920F}" srcId="{A1A93B2B-80CF-4580-B49D-670ACDE77722}" destId="{2DCC6691-4B64-4804-8D1F-545A49F2B3EF}" srcOrd="4" destOrd="0" parTransId="{DCCAAE73-A114-45F6-9D74-20381559C2B8}" sibTransId="{3F6F5A90-C729-4EFA-A999-57C4909D3015}"/>
    <dgm:cxn modelId="{43AC262F-C7A4-4044-8F07-B19FC006A111}" type="presOf" srcId="{7EF9CE80-CF9A-4B14-938F-1A60CD116316}" destId="{2946318E-57BA-48FC-A068-7659DE3D1239}" srcOrd="0" destOrd="0" presId="urn:microsoft.com/office/officeart/2005/8/layout/list1"/>
    <dgm:cxn modelId="{7E90EEB5-54F7-4FF2-A4E4-940ECBF3265B}" srcId="{A1A93B2B-80CF-4580-B49D-670ACDE77722}" destId="{3BD0FA35-A719-4210-A73F-E81AA93B1657}" srcOrd="2" destOrd="0" parTransId="{516916E4-A181-4C35-8621-17B4E1F83DFD}" sibTransId="{ED8D4FD2-BC10-4554-9562-531FB248B28D}"/>
    <dgm:cxn modelId="{1CD68256-5730-4E53-9624-96899F5BD305}" type="presOf" srcId="{3BD0FA35-A719-4210-A73F-E81AA93B1657}" destId="{A65E2469-352D-49B1-BE6C-C5EF0EED80B3}" srcOrd="1" destOrd="0" presId="urn:microsoft.com/office/officeart/2005/8/layout/list1"/>
    <dgm:cxn modelId="{F11001C9-D1BB-4EFB-A786-9CB5A89C8080}" srcId="{A1A93B2B-80CF-4580-B49D-670ACDE77722}" destId="{72507ACA-7EA2-4257-8C6C-A7C2CC5BD4D6}" srcOrd="7" destOrd="0" parTransId="{85029F07-07A2-4030-81B2-D588C43F2B73}" sibTransId="{7706278A-0B9F-413E-901F-5698C690A18F}"/>
    <dgm:cxn modelId="{73DD4282-0A4A-48EA-B78B-E49FACBB9777}" srcId="{A1A93B2B-80CF-4580-B49D-670ACDE77722}" destId="{D72C7F18-A19C-4A90-9707-97914D4A5E5E}" srcOrd="8" destOrd="0" parTransId="{E9CFE86F-F033-435C-A5DC-2E91607ACD76}" sibTransId="{3C2DA8EB-45CE-467E-BC05-A20EEC8CAB52}"/>
    <dgm:cxn modelId="{A8D8A66C-AC81-4ED8-B549-44F4AB3D7F00}" type="presOf" srcId="{D72C7F18-A19C-4A90-9707-97914D4A5E5E}" destId="{685B3F54-7294-4E57-8163-596EB657652A}" srcOrd="1" destOrd="0" presId="urn:microsoft.com/office/officeart/2005/8/layout/list1"/>
    <dgm:cxn modelId="{50DAA111-5150-44E4-9965-F0FC940FBC52}" type="presOf" srcId="{2DCC6691-4B64-4804-8D1F-545A49F2B3EF}" destId="{3B74973A-AE84-4ED5-A774-AAD8BECB9AEB}" srcOrd="1" destOrd="0" presId="urn:microsoft.com/office/officeart/2005/8/layout/list1"/>
    <dgm:cxn modelId="{60D98CEC-F6A3-433D-A34C-B8058D1D9CD5}" type="presOf" srcId="{3BD0FA35-A719-4210-A73F-E81AA93B1657}" destId="{43D4ACDB-7080-440C-B93C-58A8DB0AAF7D}" srcOrd="0" destOrd="0" presId="urn:microsoft.com/office/officeart/2005/8/layout/list1"/>
    <dgm:cxn modelId="{BF0E0EFF-111A-4275-979D-9808916A75F3}" type="presOf" srcId="{34E27929-DFA9-4327-B628-D2152633E69C}" destId="{FD7754EF-0C7A-47FF-9C09-82CD1FE9B24A}" srcOrd="1" destOrd="0" presId="urn:microsoft.com/office/officeart/2005/8/layout/list1"/>
    <dgm:cxn modelId="{BEEC6D7E-60F8-485C-8EDE-A89F39A73A20}" type="presOf" srcId="{72507ACA-7EA2-4257-8C6C-A7C2CC5BD4D6}" destId="{7AF7E551-2FC0-41E3-9B11-9318FD1A9E16}" srcOrd="0" destOrd="0" presId="urn:microsoft.com/office/officeart/2005/8/layout/list1"/>
    <dgm:cxn modelId="{4470B2BC-8152-4942-9EDC-74C9CC31A302}" type="presOf" srcId="{D72C7F18-A19C-4A90-9707-97914D4A5E5E}" destId="{1178244D-F55C-475D-A008-02BA4F9DE51F}" srcOrd="0" destOrd="0" presId="urn:microsoft.com/office/officeart/2005/8/layout/list1"/>
    <dgm:cxn modelId="{6E61692E-3681-4F30-9AD3-85EBFAF2A771}" type="presOf" srcId="{B76E85C7-EB87-4572-B9CE-731F8AEE13F1}" destId="{DB3E4AFF-F8C5-4A09-9086-0FD99B80FB85}" srcOrd="1" destOrd="0" presId="urn:microsoft.com/office/officeart/2005/8/layout/list1"/>
    <dgm:cxn modelId="{C0006B66-CEB8-4807-9BEF-2C562A576B5C}" type="presOf" srcId="{72507ACA-7EA2-4257-8C6C-A7C2CC5BD4D6}" destId="{DE778260-38FE-470C-A099-3B2935859BBC}" srcOrd="1" destOrd="0" presId="urn:microsoft.com/office/officeart/2005/8/layout/list1"/>
    <dgm:cxn modelId="{A66E400F-BA76-4881-83CE-7DE9DDF96D5B}" type="presOf" srcId="{75184A4C-9994-4E9F-B83F-6AE0DBB6D435}" destId="{B8B591CE-BB88-4235-993A-7B4B528C5F97}" srcOrd="1" destOrd="0" presId="urn:microsoft.com/office/officeart/2005/8/layout/list1"/>
    <dgm:cxn modelId="{02DBE658-B815-4FBB-9AB3-69AB9608FEBD}" type="presOf" srcId="{B89512AF-1608-4B18-BA6E-DB05F890A47B}" destId="{DD088C85-2035-4CCF-9A6A-A074811C1AF1}" srcOrd="0" destOrd="0" presId="urn:microsoft.com/office/officeart/2005/8/layout/list1"/>
    <dgm:cxn modelId="{5FC5681C-260C-4A47-9720-371A6487BA91}" type="presOf" srcId="{B89512AF-1608-4B18-BA6E-DB05F890A47B}" destId="{99220193-E182-4279-B443-C0FDCB77AED5}" srcOrd="1" destOrd="0" presId="urn:microsoft.com/office/officeart/2005/8/layout/list1"/>
    <dgm:cxn modelId="{D2F797C2-23ED-4BB5-B5D9-4FC3BF920BFF}" type="presOf" srcId="{A1A93B2B-80CF-4580-B49D-670ACDE77722}" destId="{124A1F8A-06E2-42A0-9318-656A68A276E8}" srcOrd="0" destOrd="0" presId="urn:microsoft.com/office/officeart/2005/8/layout/list1"/>
    <dgm:cxn modelId="{12E8B827-3558-4188-967B-A03D69DB8183}" srcId="{A1A93B2B-80CF-4580-B49D-670ACDE77722}" destId="{75184A4C-9994-4E9F-B83F-6AE0DBB6D435}" srcOrd="3" destOrd="0" parTransId="{F68B1EB6-48FF-412C-BF9E-6B575A98A980}" sibTransId="{B9C34C2C-0A97-4E6D-827F-A8338283A91A}"/>
    <dgm:cxn modelId="{AD4ACE81-81B3-4D40-99B2-12F26AFADBE2}" srcId="{A1A93B2B-80CF-4580-B49D-670ACDE77722}" destId="{B89512AF-1608-4B18-BA6E-DB05F890A47B}" srcOrd="6" destOrd="0" parTransId="{04DAAF46-6D7E-4D47-8598-6BC01D0C3424}" sibTransId="{070D64C3-A7C6-41A9-9CDB-9512357790F6}"/>
    <dgm:cxn modelId="{C0A76E8A-E0C5-4500-AEC3-CA2AFE5C743B}" type="presOf" srcId="{2DCC6691-4B64-4804-8D1F-545A49F2B3EF}" destId="{76490358-EA5E-4FAA-A56A-C11388AEB492}" srcOrd="0" destOrd="0" presId="urn:microsoft.com/office/officeart/2005/8/layout/list1"/>
    <dgm:cxn modelId="{9ED8767A-1403-4112-ABF0-D5B8D27CAA99}" srcId="{A1A93B2B-80CF-4580-B49D-670ACDE77722}" destId="{A7B74563-CF1E-469F-90B5-DC41E38A277F}" srcOrd="1" destOrd="0" parTransId="{A5AFD083-3FAE-4EB4-9F80-7A7CC8954B70}" sibTransId="{AF94FE70-FE0F-4AE3-914B-9AC073FFD409}"/>
    <dgm:cxn modelId="{8C42096C-6A71-4608-8456-E28AA68A5779}" type="presOf" srcId="{A7B74563-CF1E-469F-90B5-DC41E38A277F}" destId="{3576F9AE-F4CD-4026-873E-52BE166D715C}" srcOrd="0" destOrd="0" presId="urn:microsoft.com/office/officeart/2005/8/layout/list1"/>
    <dgm:cxn modelId="{4FC3FE4F-1AA9-45D0-88CC-37323C7326E4}" type="presParOf" srcId="{124A1F8A-06E2-42A0-9318-656A68A276E8}" destId="{0411A71D-602B-4F11-9985-958B6375B4E3}" srcOrd="0" destOrd="0" presId="urn:microsoft.com/office/officeart/2005/8/layout/list1"/>
    <dgm:cxn modelId="{E7D88F47-E6AE-46FD-85C4-345728756FCC}" type="presParOf" srcId="{0411A71D-602B-4F11-9985-958B6375B4E3}" destId="{DB18506D-65F3-4789-9656-B72A2EA4F1ED}" srcOrd="0" destOrd="0" presId="urn:microsoft.com/office/officeart/2005/8/layout/list1"/>
    <dgm:cxn modelId="{35184182-1B49-462C-B1D1-5104AB67E900}" type="presParOf" srcId="{0411A71D-602B-4F11-9985-958B6375B4E3}" destId="{FD7754EF-0C7A-47FF-9C09-82CD1FE9B24A}" srcOrd="1" destOrd="0" presId="urn:microsoft.com/office/officeart/2005/8/layout/list1"/>
    <dgm:cxn modelId="{498FB3B1-7A7D-4AC9-8F8B-24BDF91EB99C}" type="presParOf" srcId="{124A1F8A-06E2-42A0-9318-656A68A276E8}" destId="{141F2596-6C86-4BFE-9915-E227E1DF04AF}" srcOrd="1" destOrd="0" presId="urn:microsoft.com/office/officeart/2005/8/layout/list1"/>
    <dgm:cxn modelId="{0FBF15D0-3CD8-42F8-A2B2-DEDC08B0750C}" type="presParOf" srcId="{124A1F8A-06E2-42A0-9318-656A68A276E8}" destId="{6013805E-EC35-46AB-8247-6A3AB8EC01BA}" srcOrd="2" destOrd="0" presId="urn:microsoft.com/office/officeart/2005/8/layout/list1"/>
    <dgm:cxn modelId="{6D8AE333-D541-498F-A941-E3917DD304EE}" type="presParOf" srcId="{124A1F8A-06E2-42A0-9318-656A68A276E8}" destId="{6E53DE87-341E-4193-B9D8-3261252903FF}" srcOrd="3" destOrd="0" presId="urn:microsoft.com/office/officeart/2005/8/layout/list1"/>
    <dgm:cxn modelId="{AECC9190-B1CB-475C-8413-80839578785D}" type="presParOf" srcId="{124A1F8A-06E2-42A0-9318-656A68A276E8}" destId="{1F07E69F-1A9F-438F-A96F-E90BF48C6AC8}" srcOrd="4" destOrd="0" presId="urn:microsoft.com/office/officeart/2005/8/layout/list1"/>
    <dgm:cxn modelId="{F754530A-A18A-4F8B-9AE9-A22D47AE6D86}" type="presParOf" srcId="{1F07E69F-1A9F-438F-A96F-E90BF48C6AC8}" destId="{3576F9AE-F4CD-4026-873E-52BE166D715C}" srcOrd="0" destOrd="0" presId="urn:microsoft.com/office/officeart/2005/8/layout/list1"/>
    <dgm:cxn modelId="{2CC3C706-1BBB-47A2-9D88-4FACE48BA7D4}" type="presParOf" srcId="{1F07E69F-1A9F-438F-A96F-E90BF48C6AC8}" destId="{74B88C5B-A97C-44F3-8580-F475B64294EE}" srcOrd="1" destOrd="0" presId="urn:microsoft.com/office/officeart/2005/8/layout/list1"/>
    <dgm:cxn modelId="{8EA8D16C-937E-4CA1-B639-B0B37EC633C2}" type="presParOf" srcId="{124A1F8A-06E2-42A0-9318-656A68A276E8}" destId="{27A11E90-9019-4455-8FC3-FE8D80082831}" srcOrd="5" destOrd="0" presId="urn:microsoft.com/office/officeart/2005/8/layout/list1"/>
    <dgm:cxn modelId="{F19EB7F9-9499-4AFC-86D3-0848BCCB93CD}" type="presParOf" srcId="{124A1F8A-06E2-42A0-9318-656A68A276E8}" destId="{A9844E25-7966-466F-B179-DDA5DAB85F15}" srcOrd="6" destOrd="0" presId="urn:microsoft.com/office/officeart/2005/8/layout/list1"/>
    <dgm:cxn modelId="{4FE3E8B6-B768-4349-8A42-B57070A8D7B5}" type="presParOf" srcId="{124A1F8A-06E2-42A0-9318-656A68A276E8}" destId="{620EE576-FD88-4727-A638-649EC9ADFA62}" srcOrd="7" destOrd="0" presId="urn:microsoft.com/office/officeart/2005/8/layout/list1"/>
    <dgm:cxn modelId="{67ECE9A7-FFC4-4AE7-AB3B-65C5571E7E5C}" type="presParOf" srcId="{124A1F8A-06E2-42A0-9318-656A68A276E8}" destId="{C89344F3-C691-4342-B90A-C5B6817462CE}" srcOrd="8" destOrd="0" presId="urn:microsoft.com/office/officeart/2005/8/layout/list1"/>
    <dgm:cxn modelId="{6DFB5DF1-8C4C-4A47-9979-2ADC14781563}" type="presParOf" srcId="{C89344F3-C691-4342-B90A-C5B6817462CE}" destId="{43D4ACDB-7080-440C-B93C-58A8DB0AAF7D}" srcOrd="0" destOrd="0" presId="urn:microsoft.com/office/officeart/2005/8/layout/list1"/>
    <dgm:cxn modelId="{BEAC35E9-D62C-4B8A-B5AB-9DD5DFF0F00F}" type="presParOf" srcId="{C89344F3-C691-4342-B90A-C5B6817462CE}" destId="{A65E2469-352D-49B1-BE6C-C5EF0EED80B3}" srcOrd="1" destOrd="0" presId="urn:microsoft.com/office/officeart/2005/8/layout/list1"/>
    <dgm:cxn modelId="{6EA76F82-F456-4B0A-B535-2AA465B005CF}" type="presParOf" srcId="{124A1F8A-06E2-42A0-9318-656A68A276E8}" destId="{227910EA-C4D0-48A9-B793-113621D51F1A}" srcOrd="9" destOrd="0" presId="urn:microsoft.com/office/officeart/2005/8/layout/list1"/>
    <dgm:cxn modelId="{F5ECA9CE-0E69-48C3-8FD3-888A559E3733}" type="presParOf" srcId="{124A1F8A-06E2-42A0-9318-656A68A276E8}" destId="{D7A09881-A5AF-4642-AB29-A4B5C26687CD}" srcOrd="10" destOrd="0" presId="urn:microsoft.com/office/officeart/2005/8/layout/list1"/>
    <dgm:cxn modelId="{AAC0802A-FFFF-46AC-A80E-01CC5D1D1F3D}" type="presParOf" srcId="{124A1F8A-06E2-42A0-9318-656A68A276E8}" destId="{22553E96-0706-4B93-B073-FAAE489CBEE0}" srcOrd="11" destOrd="0" presId="urn:microsoft.com/office/officeart/2005/8/layout/list1"/>
    <dgm:cxn modelId="{DEB7590F-9A45-43D1-8FE0-F3C909AB83C7}" type="presParOf" srcId="{124A1F8A-06E2-42A0-9318-656A68A276E8}" destId="{3D433096-1384-4C25-A9F1-BEFA9ED152D7}" srcOrd="12" destOrd="0" presId="urn:microsoft.com/office/officeart/2005/8/layout/list1"/>
    <dgm:cxn modelId="{D4F33A29-893B-404B-B4AF-FE2807510A3E}" type="presParOf" srcId="{3D433096-1384-4C25-A9F1-BEFA9ED152D7}" destId="{308659A8-EE94-4041-9BA2-8D07A23A6603}" srcOrd="0" destOrd="0" presId="urn:microsoft.com/office/officeart/2005/8/layout/list1"/>
    <dgm:cxn modelId="{3B661749-B149-4B52-8F8C-3EADE6BDE244}" type="presParOf" srcId="{3D433096-1384-4C25-A9F1-BEFA9ED152D7}" destId="{B8B591CE-BB88-4235-993A-7B4B528C5F97}" srcOrd="1" destOrd="0" presId="urn:microsoft.com/office/officeart/2005/8/layout/list1"/>
    <dgm:cxn modelId="{0E569D5E-73C6-4B3E-A89C-E7EA6AAAE273}" type="presParOf" srcId="{124A1F8A-06E2-42A0-9318-656A68A276E8}" destId="{F7BF05D5-6A41-4574-8FEC-6450B67B52FB}" srcOrd="13" destOrd="0" presId="urn:microsoft.com/office/officeart/2005/8/layout/list1"/>
    <dgm:cxn modelId="{6AA10A64-F918-4F08-90FC-362FBB09D937}" type="presParOf" srcId="{124A1F8A-06E2-42A0-9318-656A68A276E8}" destId="{085DECC2-C8CC-4B46-8AC0-A3EF99C69025}" srcOrd="14" destOrd="0" presId="urn:microsoft.com/office/officeart/2005/8/layout/list1"/>
    <dgm:cxn modelId="{FD62FF41-3ADA-498A-9330-89F05AAC162F}" type="presParOf" srcId="{124A1F8A-06E2-42A0-9318-656A68A276E8}" destId="{B48AEC7E-0B5D-4822-BD71-88917296CBAC}" srcOrd="15" destOrd="0" presId="urn:microsoft.com/office/officeart/2005/8/layout/list1"/>
    <dgm:cxn modelId="{5C4A92B6-6363-45C8-836E-FFD59BD7FC84}" type="presParOf" srcId="{124A1F8A-06E2-42A0-9318-656A68A276E8}" destId="{B1E5486A-130C-41F3-BB2A-935EFA02DDCA}" srcOrd="16" destOrd="0" presId="urn:microsoft.com/office/officeart/2005/8/layout/list1"/>
    <dgm:cxn modelId="{3C8F1BF6-0D7E-459A-A7C0-5190A0B5D2A3}" type="presParOf" srcId="{B1E5486A-130C-41F3-BB2A-935EFA02DDCA}" destId="{76490358-EA5E-4FAA-A56A-C11388AEB492}" srcOrd="0" destOrd="0" presId="urn:microsoft.com/office/officeart/2005/8/layout/list1"/>
    <dgm:cxn modelId="{EF3D4F82-D570-4F9A-98D1-FCCBF00A1DCC}" type="presParOf" srcId="{B1E5486A-130C-41F3-BB2A-935EFA02DDCA}" destId="{3B74973A-AE84-4ED5-A774-AAD8BECB9AEB}" srcOrd="1" destOrd="0" presId="urn:microsoft.com/office/officeart/2005/8/layout/list1"/>
    <dgm:cxn modelId="{AA765978-9FC5-401E-BC7D-EB3C295C0946}" type="presParOf" srcId="{124A1F8A-06E2-42A0-9318-656A68A276E8}" destId="{F3B5B23A-551A-4F45-8FBB-49B125F88420}" srcOrd="17" destOrd="0" presId="urn:microsoft.com/office/officeart/2005/8/layout/list1"/>
    <dgm:cxn modelId="{08394CC4-9799-4C92-BDDE-8E78D0730FCD}" type="presParOf" srcId="{124A1F8A-06E2-42A0-9318-656A68A276E8}" destId="{3CC03480-F40D-410B-B0EE-86EDAE4B3DD4}" srcOrd="18" destOrd="0" presId="urn:microsoft.com/office/officeart/2005/8/layout/list1"/>
    <dgm:cxn modelId="{ADAAD186-2A39-43A7-A48A-3BC4C45B871E}" type="presParOf" srcId="{124A1F8A-06E2-42A0-9318-656A68A276E8}" destId="{58D27340-3E03-47C6-A24B-AFE65DFBD280}" srcOrd="19" destOrd="0" presId="urn:microsoft.com/office/officeart/2005/8/layout/list1"/>
    <dgm:cxn modelId="{CEF9045F-7702-4B5A-B6FE-20C3A4BB8B35}" type="presParOf" srcId="{124A1F8A-06E2-42A0-9318-656A68A276E8}" destId="{CAEA3F6C-8D15-412F-88B4-FC69320AA63A}" srcOrd="20" destOrd="0" presId="urn:microsoft.com/office/officeart/2005/8/layout/list1"/>
    <dgm:cxn modelId="{55E0D14C-F5A5-44F6-A8AA-56B287F012AA}" type="presParOf" srcId="{CAEA3F6C-8D15-412F-88B4-FC69320AA63A}" destId="{D7B1F59B-9FB7-45FF-AA52-93D29F365478}" srcOrd="0" destOrd="0" presId="urn:microsoft.com/office/officeart/2005/8/layout/list1"/>
    <dgm:cxn modelId="{36F31A0A-8893-4DBE-A819-41466AEE9684}" type="presParOf" srcId="{CAEA3F6C-8D15-412F-88B4-FC69320AA63A}" destId="{DB3E4AFF-F8C5-4A09-9086-0FD99B80FB85}" srcOrd="1" destOrd="0" presId="urn:microsoft.com/office/officeart/2005/8/layout/list1"/>
    <dgm:cxn modelId="{1D4235EE-E255-439C-B8A8-06623A874E20}" type="presParOf" srcId="{124A1F8A-06E2-42A0-9318-656A68A276E8}" destId="{897B32C2-0A5E-43EA-9070-9D1C44C97915}" srcOrd="21" destOrd="0" presId="urn:microsoft.com/office/officeart/2005/8/layout/list1"/>
    <dgm:cxn modelId="{35B4FD54-18F8-4EDA-B3CB-9F304CFB07D2}" type="presParOf" srcId="{124A1F8A-06E2-42A0-9318-656A68A276E8}" destId="{17E10ABD-73CD-4602-89A8-3E51F252F02C}" srcOrd="22" destOrd="0" presId="urn:microsoft.com/office/officeart/2005/8/layout/list1"/>
    <dgm:cxn modelId="{E0F3D917-189B-4E93-9F9A-B71F58381A47}" type="presParOf" srcId="{124A1F8A-06E2-42A0-9318-656A68A276E8}" destId="{FC1B23BA-0DCA-4B6E-991E-DE60E7871F5D}" srcOrd="23" destOrd="0" presId="urn:microsoft.com/office/officeart/2005/8/layout/list1"/>
    <dgm:cxn modelId="{0D18B085-4842-41FA-A7A7-2DAA96A42B9F}" type="presParOf" srcId="{124A1F8A-06E2-42A0-9318-656A68A276E8}" destId="{D7D483A0-ABE2-4E73-A802-896C6ECAFBE4}" srcOrd="24" destOrd="0" presId="urn:microsoft.com/office/officeart/2005/8/layout/list1"/>
    <dgm:cxn modelId="{042BA767-9E6B-46A1-BE90-A61CB1A48D67}" type="presParOf" srcId="{D7D483A0-ABE2-4E73-A802-896C6ECAFBE4}" destId="{DD088C85-2035-4CCF-9A6A-A074811C1AF1}" srcOrd="0" destOrd="0" presId="urn:microsoft.com/office/officeart/2005/8/layout/list1"/>
    <dgm:cxn modelId="{97ABD884-2CA4-4DA8-9186-385F6F3BD6F6}" type="presParOf" srcId="{D7D483A0-ABE2-4E73-A802-896C6ECAFBE4}" destId="{99220193-E182-4279-B443-C0FDCB77AED5}" srcOrd="1" destOrd="0" presId="urn:microsoft.com/office/officeart/2005/8/layout/list1"/>
    <dgm:cxn modelId="{B2C9EAD5-2378-4F04-A614-8CF7653E4B9B}" type="presParOf" srcId="{124A1F8A-06E2-42A0-9318-656A68A276E8}" destId="{BE48E597-4F06-4D88-A989-58CC0848CE5C}" srcOrd="25" destOrd="0" presId="urn:microsoft.com/office/officeart/2005/8/layout/list1"/>
    <dgm:cxn modelId="{913BD9BC-8B29-4BF4-A900-56638EBC578F}" type="presParOf" srcId="{124A1F8A-06E2-42A0-9318-656A68A276E8}" destId="{5921BD9B-DFD8-4588-B185-95DCBD600260}" srcOrd="26" destOrd="0" presId="urn:microsoft.com/office/officeart/2005/8/layout/list1"/>
    <dgm:cxn modelId="{6470DFCA-E58C-47A8-B99D-33CE8659AB85}" type="presParOf" srcId="{124A1F8A-06E2-42A0-9318-656A68A276E8}" destId="{E77EFFAD-4D2A-4B70-AFD4-98294E287EBF}" srcOrd="27" destOrd="0" presId="urn:microsoft.com/office/officeart/2005/8/layout/list1"/>
    <dgm:cxn modelId="{0A65A7D0-06BC-4843-95B5-A9EE9CAC8432}" type="presParOf" srcId="{124A1F8A-06E2-42A0-9318-656A68A276E8}" destId="{FA3F81D5-3CFF-421F-992C-0DC49CC2F0AD}" srcOrd="28" destOrd="0" presId="urn:microsoft.com/office/officeart/2005/8/layout/list1"/>
    <dgm:cxn modelId="{183E0401-7D51-4299-B3B9-BAC1B041E542}" type="presParOf" srcId="{FA3F81D5-3CFF-421F-992C-0DC49CC2F0AD}" destId="{7AF7E551-2FC0-41E3-9B11-9318FD1A9E16}" srcOrd="0" destOrd="0" presId="urn:microsoft.com/office/officeart/2005/8/layout/list1"/>
    <dgm:cxn modelId="{5CC66BCE-769C-4F0D-BB9B-B8773E20B5B0}" type="presParOf" srcId="{FA3F81D5-3CFF-421F-992C-0DC49CC2F0AD}" destId="{DE778260-38FE-470C-A099-3B2935859BBC}" srcOrd="1" destOrd="0" presId="urn:microsoft.com/office/officeart/2005/8/layout/list1"/>
    <dgm:cxn modelId="{C040B09C-B40A-433C-92BE-95C5E668FCEA}" type="presParOf" srcId="{124A1F8A-06E2-42A0-9318-656A68A276E8}" destId="{BAA45977-50E9-46F3-97DB-7C32D4A554E2}" srcOrd="29" destOrd="0" presId="urn:microsoft.com/office/officeart/2005/8/layout/list1"/>
    <dgm:cxn modelId="{505185BB-CE9A-481A-A01A-5709B94C4D3D}" type="presParOf" srcId="{124A1F8A-06E2-42A0-9318-656A68A276E8}" destId="{3FA586F2-D834-4B2D-BD99-464C929F336B}" srcOrd="30" destOrd="0" presId="urn:microsoft.com/office/officeart/2005/8/layout/list1"/>
    <dgm:cxn modelId="{E270AABD-5C9E-4957-A20B-A013721A9290}" type="presParOf" srcId="{124A1F8A-06E2-42A0-9318-656A68A276E8}" destId="{50FA1C25-C0CD-47C9-843C-F9E942EE3349}" srcOrd="31" destOrd="0" presId="urn:microsoft.com/office/officeart/2005/8/layout/list1"/>
    <dgm:cxn modelId="{1595B3CC-1A8B-441C-9364-CDCE87C3453C}" type="presParOf" srcId="{124A1F8A-06E2-42A0-9318-656A68A276E8}" destId="{621F8D82-A9EC-48F8-B891-E1662C200816}" srcOrd="32" destOrd="0" presId="urn:microsoft.com/office/officeart/2005/8/layout/list1"/>
    <dgm:cxn modelId="{858AAFBB-4BEB-4553-8B0A-D16BD707F587}" type="presParOf" srcId="{621F8D82-A9EC-48F8-B891-E1662C200816}" destId="{1178244D-F55C-475D-A008-02BA4F9DE51F}" srcOrd="0" destOrd="0" presId="urn:microsoft.com/office/officeart/2005/8/layout/list1"/>
    <dgm:cxn modelId="{D365074D-6F62-4698-9692-EC5720D3917D}" type="presParOf" srcId="{621F8D82-A9EC-48F8-B891-E1662C200816}" destId="{685B3F54-7294-4E57-8163-596EB657652A}" srcOrd="1" destOrd="0" presId="urn:microsoft.com/office/officeart/2005/8/layout/list1"/>
    <dgm:cxn modelId="{CD5E16EB-CB96-4D51-B1E2-8490726D8067}" type="presParOf" srcId="{124A1F8A-06E2-42A0-9318-656A68A276E8}" destId="{0D3DC4B0-0809-4E25-A6E3-11BE62AC5513}" srcOrd="33" destOrd="0" presId="urn:microsoft.com/office/officeart/2005/8/layout/list1"/>
    <dgm:cxn modelId="{8CA43C5E-B94E-44C2-9C62-B89B4DD6BD6E}" type="presParOf" srcId="{124A1F8A-06E2-42A0-9318-656A68A276E8}" destId="{BB96EC43-1960-4E80-AC4E-CBE3D4BC78FC}" srcOrd="34" destOrd="0" presId="urn:microsoft.com/office/officeart/2005/8/layout/list1"/>
    <dgm:cxn modelId="{DFD8F726-5CEF-4859-A984-3A4F090FBC6A}" type="presParOf" srcId="{124A1F8A-06E2-42A0-9318-656A68A276E8}" destId="{636744E1-0D4B-4210-B2E3-90555FE787C6}" srcOrd="35" destOrd="0" presId="urn:microsoft.com/office/officeart/2005/8/layout/list1"/>
    <dgm:cxn modelId="{737682FB-D426-4E89-A29D-60DAF83C1CE9}" type="presParOf" srcId="{124A1F8A-06E2-42A0-9318-656A68A276E8}" destId="{E9FBD812-6440-4E88-98E0-171610C125F8}" srcOrd="36" destOrd="0" presId="urn:microsoft.com/office/officeart/2005/8/layout/list1"/>
    <dgm:cxn modelId="{CD6824AE-647B-45D7-8F8B-4D664B81EEE1}" type="presParOf" srcId="{E9FBD812-6440-4E88-98E0-171610C125F8}" destId="{2946318E-57BA-48FC-A068-7659DE3D1239}" srcOrd="0" destOrd="0" presId="urn:microsoft.com/office/officeart/2005/8/layout/list1"/>
    <dgm:cxn modelId="{8C990899-313B-4242-8E81-A26590392052}" type="presParOf" srcId="{E9FBD812-6440-4E88-98E0-171610C125F8}" destId="{F423F01F-5D42-4744-88DA-787E2EF0CCAA}" srcOrd="1" destOrd="0" presId="urn:microsoft.com/office/officeart/2005/8/layout/list1"/>
    <dgm:cxn modelId="{BA6E4F77-8F02-438F-B38B-B27B06D0D1D8}" type="presParOf" srcId="{124A1F8A-06E2-42A0-9318-656A68A276E8}" destId="{DF04C742-3B9B-4FA3-BDB8-489234E4E42B}" srcOrd="37" destOrd="0" presId="urn:microsoft.com/office/officeart/2005/8/layout/list1"/>
    <dgm:cxn modelId="{02BBCE8B-BBCB-4A10-94B9-250F21327E0D}" type="presParOf" srcId="{124A1F8A-06E2-42A0-9318-656A68A276E8}" destId="{1752D063-D623-4952-AC3F-A9269DA413B3}" srcOrd="38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34EF7A-6B5D-4CA7-B0B0-B1BDB5C83251}" type="datetimeFigureOut">
              <a:rPr lang="ru-RU" smtClean="0"/>
              <a:pPr/>
              <a:t>12.02.2016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4CDC146-2B5D-497D-AFBD-A417E0702D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4"/>
            <a:ext cx="6924700" cy="1233486"/>
          </a:xfrm>
        </p:spPr>
        <p:txBody>
          <a:bodyPr>
            <a:normAutofit fontScale="90000"/>
          </a:bodyPr>
          <a:lstStyle/>
          <a:p>
            <a:r>
              <a:rPr lang="ru-RU" sz="2600" dirty="0" smtClean="0"/>
              <a:t>ОТЧЕТ ДЕЯТЕЛЬНОСТИ </a:t>
            </a:r>
            <a:br>
              <a:rPr lang="ru-RU" sz="2600" dirty="0" smtClean="0"/>
            </a:br>
            <a:r>
              <a:rPr lang="ru-RU" sz="2600" dirty="0" smtClean="0"/>
              <a:t>ООО УК «АЛЬТАИР» </a:t>
            </a:r>
            <a:br>
              <a:rPr lang="ru-RU" sz="2600" dirty="0" smtClean="0"/>
            </a:br>
            <a:r>
              <a:rPr lang="ru-RU" sz="2600" dirty="0" smtClean="0"/>
              <a:t>за 2015 год </a:t>
            </a:r>
            <a:endParaRPr lang="ru-RU" sz="2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МКД: Короленко 17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00826" y="285728"/>
            <a:ext cx="24658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УТВЕРЖДАЮ:____________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«___»____________20___г.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357299"/>
          <a:ext cx="8429684" cy="4786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774572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1 405 294,46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1 405 294,46  руб.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81335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137 460,</a:t>
                      </a:r>
                      <a:r>
                        <a:rPr lang="ru-RU" baseline="0" dirty="0" smtClean="0"/>
                        <a:t> 88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357298"/>
          <a:ext cx="8072495" cy="5340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858"/>
                <a:gridCol w="2421224"/>
                <a:gridCol w="2286016"/>
                <a:gridCol w="3000397"/>
              </a:tblGrid>
              <a:tr h="574789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91966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795 458, 00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812 325,81 руб. </a:t>
                      </a:r>
                      <a:endParaRPr lang="ru-RU" dirty="0"/>
                    </a:p>
                  </a:txBody>
                  <a:tcPr/>
                </a:tc>
              </a:tr>
              <a:tr h="91966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104 715,00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108 232,83 руб. </a:t>
                      </a:r>
                      <a:endParaRPr lang="ru-RU" dirty="0"/>
                    </a:p>
                  </a:txBody>
                  <a:tcPr/>
                </a:tc>
              </a:tr>
              <a:tr h="40235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116 865,95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121 170,85  руб. </a:t>
                      </a:r>
                      <a:endParaRPr lang="ru-RU" dirty="0"/>
                    </a:p>
                  </a:txBody>
                  <a:tcPr/>
                </a:tc>
              </a:tr>
              <a:tr h="91966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142 149,48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147  702,11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26453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1" y="1214423"/>
          <a:ext cx="8572561" cy="5312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47"/>
                <a:gridCol w="3214732"/>
                <a:gridCol w="2143141"/>
                <a:gridCol w="2143141"/>
              </a:tblGrid>
              <a:tr h="363872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 Общая информация по начислению и объему коммунальных</a:t>
                      </a:r>
                      <a:r>
                        <a:rPr lang="ru-RU" baseline="0" dirty="0" smtClean="0"/>
                        <a:t> услуг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302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№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baseline="0" dirty="0" err="1" smtClean="0"/>
                        <a:t>п</a:t>
                      </a:r>
                      <a:r>
                        <a:rPr lang="ru-RU" b="1" baseline="0" dirty="0" smtClean="0"/>
                        <a:t>/</a:t>
                      </a:r>
                      <a:r>
                        <a:rPr lang="ru-RU" b="1" baseline="0" dirty="0" err="1" smtClean="0"/>
                        <a:t>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Наименование коммунальной</a:t>
                      </a:r>
                      <a:r>
                        <a:rPr lang="ru-RU" b="1" baseline="0" dirty="0" smtClean="0"/>
                        <a:t>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Общий объем потребления (руб.)</a:t>
                      </a:r>
                      <a:r>
                        <a:rPr lang="ru-RU" b="1" baseline="0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Начислено потребителям (руб.)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</a:tr>
              <a:tr h="36387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122 249,96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115 783,94</a:t>
                      </a:r>
                      <a:endParaRPr lang="ru-RU" dirty="0"/>
                    </a:p>
                  </a:txBody>
                  <a:tcPr/>
                </a:tc>
              </a:tr>
              <a:tr h="52834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198 434,96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169 498,91 </a:t>
                      </a:r>
                      <a:endParaRPr lang="ru-RU" dirty="0"/>
                    </a:p>
                  </a:txBody>
                  <a:tcPr/>
                </a:tc>
              </a:tr>
              <a:tr h="3638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917 292,26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1 321 178,64</a:t>
                      </a:r>
                      <a:endParaRPr lang="ru-RU" dirty="0"/>
                    </a:p>
                  </a:txBody>
                  <a:tcPr/>
                </a:tc>
              </a:tr>
              <a:tr h="36387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114 277,01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106 124,66 </a:t>
                      </a:r>
                      <a:endParaRPr lang="ru-RU" dirty="0"/>
                    </a:p>
                  </a:txBody>
                  <a:tcPr/>
                </a:tc>
              </a:tr>
              <a:tr h="363872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410 281,65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549 720,54 </a:t>
                      </a:r>
                      <a:endParaRPr lang="ru-RU" dirty="0"/>
                    </a:p>
                  </a:txBody>
                  <a:tcPr/>
                </a:tc>
              </a:tr>
              <a:tr h="36387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18 985,09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18 985,09</a:t>
                      </a:r>
                      <a:endParaRPr lang="ru-RU" dirty="0"/>
                    </a:p>
                  </a:txBody>
                  <a:tcPr/>
                </a:tc>
              </a:tr>
              <a:tr h="363872">
                <a:tc gridSpan="4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2. Общая информация по предоставленным услугам: 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5463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начало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107 902,68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5463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230 360,21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Отчет деятельности службы АДС за 2015 год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В период с 01 января 2015 по 31 декабря 2015 г. </a:t>
            </a:r>
          </a:p>
          <a:p>
            <a:pPr algn="just"/>
            <a:r>
              <a:rPr lang="ru-RU" b="1" dirty="0" smtClean="0"/>
              <a:t>В адрес УК «Альтаир» поступило следующее количество заявок от жильцов МКД расположенного по адресу: Короленко 17:  </a:t>
            </a:r>
          </a:p>
          <a:p>
            <a:pPr marL="514350" indent="-514350">
              <a:buAutoNum type="arabicParenR"/>
            </a:pPr>
            <a:r>
              <a:rPr lang="ru-RU" dirty="0" smtClean="0"/>
              <a:t>Сантехнические – 186</a:t>
            </a:r>
          </a:p>
          <a:p>
            <a:pPr marL="514350" indent="-514350">
              <a:buAutoNum type="arabicParenR"/>
            </a:pPr>
            <a:r>
              <a:rPr lang="ru-RU" dirty="0" smtClean="0"/>
              <a:t>Электротехнические – 72</a:t>
            </a:r>
          </a:p>
          <a:p>
            <a:pPr marL="514350" indent="-514350">
              <a:buAutoNum type="arabicParenR"/>
            </a:pPr>
            <a:r>
              <a:rPr lang="ru-RU" dirty="0" smtClean="0"/>
              <a:t>Плотницкие работы – 21</a:t>
            </a:r>
          </a:p>
          <a:p>
            <a:pPr marL="514350" indent="-514350">
              <a:buAutoNum type="arabicParenR"/>
            </a:pPr>
            <a:r>
              <a:rPr lang="ru-RU" dirty="0" smtClean="0"/>
              <a:t>Содержание дворовой территории – 3</a:t>
            </a:r>
          </a:p>
          <a:p>
            <a:pPr marL="514350" indent="-514350">
              <a:buAutoNum type="arabicParenR"/>
            </a:pPr>
            <a:r>
              <a:rPr lang="ru-RU" dirty="0" smtClean="0"/>
              <a:t>Уборка лестничных клеток – 4</a:t>
            </a:r>
          </a:p>
          <a:p>
            <a:pPr marL="514350" indent="-514350">
              <a:buAutoNum type="arabicParenR"/>
            </a:pPr>
            <a:r>
              <a:rPr lang="ru-RU" dirty="0" smtClean="0"/>
              <a:t>Благоустройство территории – 2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928662" y="1785926"/>
          <a:ext cx="7500990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Сравнительный анализ по поступившим заявкам в период с января по декабрь 2015 г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Сравнительный анализ по поступившим заявкам 2014 - 2015 гг.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785786" y="1397000"/>
          <a:ext cx="8143932" cy="467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ru-RU" sz="2400" dirty="0" smtClean="0"/>
              <a:t>Отчет деятельности по управлению, содержанию и текущему ремонту  за 2015 год </a:t>
            </a:r>
            <a:endParaRPr lang="ru-RU" sz="2400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285720" y="1500174"/>
          <a:ext cx="8715404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dirty="0" smtClean="0"/>
              <a:t>Отчет деятельности по благоустройству </a:t>
            </a:r>
            <a:br>
              <a:rPr lang="ru-RU" dirty="0" smtClean="0"/>
            </a:br>
            <a:r>
              <a:rPr lang="ru-RU" dirty="0" smtClean="0"/>
              <a:t> за 2015 год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0" y="1071546"/>
          <a:ext cx="8858280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428736"/>
          <a:ext cx="8286842" cy="4822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201"/>
                <a:gridCol w="4117360"/>
                <a:gridCol w="2762281"/>
              </a:tblGrid>
              <a:tr h="102838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1 400 358, 77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588 032, 96 руб.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812</a:t>
                      </a:r>
                      <a:r>
                        <a:rPr lang="ru-RU" baseline="0" dirty="0" smtClean="0"/>
                        <a:t> 325,81 </a:t>
                      </a:r>
                      <a:r>
                        <a:rPr lang="ru-RU" baseline="0" dirty="0" err="1" smtClean="0"/>
                        <a:t>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7355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142 396,57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525</TotalTime>
  <Words>666</Words>
  <Application>Microsoft Office PowerPoint</Application>
  <PresentationFormat>Экран (4:3)</PresentationFormat>
  <Paragraphs>141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Начальная</vt:lpstr>
      <vt:lpstr>ОТЧЕТ ДЕЯТЕЛЬНОСТИ  ООО УК «АЛЬТАИР»  за 2015 год </vt:lpstr>
      <vt:lpstr>Оглавление</vt:lpstr>
      <vt:lpstr>Отчет деятельности службы АДС за 2015 год</vt:lpstr>
      <vt:lpstr>Отчет деятельности службы АДС за 2015 год</vt:lpstr>
      <vt:lpstr>Сравнительный анализ по поступившим заявкам в период с января по декабрь 2015 г</vt:lpstr>
      <vt:lpstr>Сравнительный анализ по поступившим заявкам 2014 - 2015 гг. </vt:lpstr>
      <vt:lpstr>Отчет деятельности по управлению, содержанию и текущему ремонту  за 2015 год </vt:lpstr>
      <vt:lpstr> Отчет деятельности по благоустройству   за 2015 год</vt:lpstr>
      <vt:lpstr>Отчет финансово-хозяйственной деятельности за 2015 год </vt:lpstr>
      <vt:lpstr>Отчет финансово-хозяйственной деятельности за 2015 год </vt:lpstr>
      <vt:lpstr>Отчет финансово-хозяйственной деятельности за 2015 год </vt:lpstr>
      <vt:lpstr>Отчет финансово-хозяйственной деятельности за 2015 год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Админ</cp:lastModifiedBy>
  <cp:revision>32</cp:revision>
  <dcterms:created xsi:type="dcterms:W3CDTF">2016-01-25T01:57:25Z</dcterms:created>
  <dcterms:modified xsi:type="dcterms:W3CDTF">2016-02-12T03:03:24Z</dcterms:modified>
</cp:coreProperties>
</file>