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E19FE94-B34F-46A6-AF39-C83BA4A6969C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447AD-4CC1-4F5A-9E1A-3B9E35D98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DC8E-E927-4C72-842C-DF253DAAB688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A963-020B-482C-9FF6-F6C0ECE74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A88A-0CEA-4D9F-B217-DBC1B0B1E509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D8162-712E-4904-A085-EAFADE149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838F5-F99A-43AD-8B45-E4F401EEB581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6A1A-0E08-44C1-A698-9311291D5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A2B9-0DE6-41A8-8925-2B64255F68D6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52DCB-D976-4390-814A-7FB115FB7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9745A-F252-4D95-9261-5A786E2814B0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42DC-26CB-4112-9843-0154EF5CB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5C4EE-DC46-4614-BA04-DC55ABD6FE51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974B-B353-4E66-B4F3-B5A7F6C3E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F07F-2947-4F54-9E5E-E139C3617402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61BF2-3FCA-4CA5-A01C-A9B7540E2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1983-4B39-4DE8-B2C9-CAC8AD734FEB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9C454-8436-4623-81C7-BD03935D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27B2-CA8D-405B-9B5B-56119CFBBEAF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B2A6-6494-46DF-85E9-DF974F59C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FBB5-5365-4475-A002-6654D51C4AF2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8236-0D34-44BE-80DF-7BC55562E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B19C5A-DFA7-4DFB-A103-14710061EEA1}" type="datetimeFigureOut">
              <a:rPr lang="ru-RU"/>
              <a:pPr>
                <a:defRPr/>
              </a:pPr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675D18-56D7-4BD9-B479-9C849E3B3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Халтурина, 14/1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30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Халтурина, 14/1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71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30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7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67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4" name="Group 34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3890962"/>
                <a:gridCol w="2989263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881 647, 12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515 016, 57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366 630, 55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90 788, 07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879 312,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879 312,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93 122, 37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366 630, 55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305 571,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47 552, 60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39 633, 11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73 706, 53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61 431, 37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82 029, 88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68 378, 49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569 919, 56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475 014, 40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83,34%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Подготовка к отопительному сезону – </a:t>
            </a:r>
            <a:r>
              <a:rPr lang="en-US" sz="2800" smtClean="0">
                <a:latin typeface="Arial" charset="0"/>
              </a:rPr>
              <a:t>38 948</a:t>
            </a:r>
            <a:r>
              <a:rPr lang="ru-RU" sz="2800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Сан. технические материалы – </a:t>
            </a:r>
            <a:r>
              <a:rPr lang="en-US" sz="2800" smtClean="0">
                <a:latin typeface="Arial" charset="0"/>
              </a:rPr>
              <a:t>15 810</a:t>
            </a:r>
            <a:r>
              <a:rPr lang="ru-RU" sz="2800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Электротехнические материалы – </a:t>
            </a:r>
            <a:r>
              <a:rPr lang="en-US" sz="2800" smtClean="0">
                <a:latin typeface="Arial" charset="0"/>
              </a:rPr>
              <a:t>1 800</a:t>
            </a:r>
            <a:r>
              <a:rPr lang="ru-RU" sz="2800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Текущий ремонт – 20 000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Сброс и вывоз снега – </a:t>
            </a:r>
            <a:r>
              <a:rPr lang="en-US" sz="2800" smtClean="0">
                <a:latin typeface="Arial" charset="0"/>
              </a:rPr>
              <a:t>22</a:t>
            </a:r>
            <a:r>
              <a:rPr lang="ru-RU" sz="2800" smtClean="0">
                <a:latin typeface="Arial" charset="0"/>
              </a:rPr>
              <a:t>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Высадка цветов – </a:t>
            </a:r>
            <a:r>
              <a:rPr lang="en-US" sz="2800" smtClean="0">
                <a:latin typeface="Arial" charset="0"/>
              </a:rPr>
              <a:t>5 000</a:t>
            </a:r>
            <a:r>
              <a:rPr lang="ru-RU" sz="2800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Инвентарь, спецодежда – </a:t>
            </a:r>
            <a:r>
              <a:rPr lang="en-US" sz="2800" smtClean="0">
                <a:latin typeface="Arial" charset="0"/>
              </a:rPr>
              <a:t>4 700</a:t>
            </a:r>
            <a:r>
              <a:rPr lang="ru-RU" sz="2800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</a:rPr>
              <a:t>Бытовая химия – </a:t>
            </a:r>
            <a:r>
              <a:rPr lang="en-US" sz="2800" smtClean="0">
                <a:latin typeface="Arial" charset="0"/>
              </a:rPr>
              <a:t>3 400</a:t>
            </a:r>
            <a:r>
              <a:rPr lang="ru-RU" sz="2800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</a:t>
            </a:r>
            <a:r>
              <a:rPr lang="en-US" smtClean="0">
                <a:latin typeface="Arial" charset="0"/>
              </a:rPr>
              <a:t>3 404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</a:t>
            </a:r>
            <a:r>
              <a:rPr lang="en-US" smtClean="0">
                <a:latin typeface="Arial" charset="0"/>
              </a:rPr>
              <a:t>6 146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</a:t>
            </a:r>
            <a:r>
              <a:rPr lang="en-US" smtClean="0">
                <a:latin typeface="Arial" charset="0"/>
              </a:rPr>
              <a:t>1 908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</a:t>
            </a:r>
            <a:r>
              <a:rPr lang="en-US" smtClean="0">
                <a:latin typeface="Arial" charset="0"/>
              </a:rPr>
              <a:t>7 878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</a:t>
            </a:r>
            <a:r>
              <a:rPr lang="en-US" smtClean="0">
                <a:latin typeface="Arial" charset="0"/>
              </a:rPr>
              <a:t>1 556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</a:t>
            </a:r>
            <a:r>
              <a:rPr lang="en-US" smtClean="0">
                <a:latin typeface="Arial" charset="0"/>
              </a:rPr>
              <a:t>8 715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</a:t>
            </a:r>
            <a:r>
              <a:rPr lang="en-US" smtClean="0">
                <a:latin typeface="Arial" charset="0"/>
              </a:rPr>
              <a:t>8 481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</a:t>
            </a:r>
            <a:r>
              <a:rPr lang="en-US" smtClean="0">
                <a:latin typeface="Arial" charset="0"/>
              </a:rPr>
              <a:t>4 206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318</a:t>
            </a:r>
            <a:r>
              <a:rPr lang="en-US" smtClean="0">
                <a:latin typeface="Arial" charset="0"/>
              </a:rPr>
              <a:t> 637</a:t>
            </a:r>
            <a:r>
              <a:rPr lang="ru-RU" smtClean="0">
                <a:latin typeface="Arial" charset="0"/>
              </a:rPr>
              <a:t>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117 978, 11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139 673, 40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99 824, 61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18 153, 50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124 765, 06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126 427, 07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108 481, 50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16 283, 56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1 368 220, 98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904 979, 80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1 140 312, 56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227 908, 42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115 140, 57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144 040, 16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95 500, 15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19 640, 42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420 594, 30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434 568, 50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347 911, 28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72 683, 02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452 832, 36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351 994, 14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1981</TotalTime>
  <Words>544</Words>
  <Application>Microsoft Office PowerPoint</Application>
  <PresentationFormat>Экран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51</cp:revision>
  <dcterms:created xsi:type="dcterms:W3CDTF">2016-01-25T01:57:25Z</dcterms:created>
  <dcterms:modified xsi:type="dcterms:W3CDTF">2020-05-06T03:48:00Z</dcterms:modified>
</cp:coreProperties>
</file>