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3986F56-419A-4E53-BD62-631C207F19F5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012B4-F0A7-49B7-B3FD-AF8017D04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FA4DD-5C70-4687-8B7C-E900A6E9E609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ABC05-332E-43DF-870C-F56F175B9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97138-CBD7-48CC-AC62-36BBE61788B5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3F847-A6E5-43F9-A78B-AADBE1108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8721E-9B4A-4AE7-8B13-FEC05468DF83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6B62F-F06A-4B69-BCEA-CE33E018C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2DBC5-2132-4A77-9D1D-DC2A5C5FBBED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F703D-3F37-4E1E-A7CC-26603E373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F1681-EBC4-4272-AA43-0CF5D79F5B84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5F2EE-6F86-4B60-8A08-EFE5C3A2C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88880-D98D-4EB7-8893-6FC99AB35E49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79B5C-9D2D-4326-B656-9A1E12DF2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43679-2C1B-4D34-AA63-C7F7324D849B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AF3BF-43FE-4BD5-8044-7E2B05A99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AC872-E52E-4E6F-923D-CB02F978C7A6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3AE14-DDD0-4681-8D69-47EACE144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F0669-2931-4842-9F7F-9DCB11C5E8C9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61B8D-05BA-48E9-A313-C6A10934B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501C4-73B0-4876-92A3-FF339599470C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7CA0B-DBC8-4A33-8AF2-25E84711D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8F4E2-4E10-474E-9955-A61A6CEA4260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51FF75-EE47-4C06-9C1D-F90DA82A8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Пояркова, 21/1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24 »_апреля_2020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Пояркова, 21/1</a:t>
            </a:r>
            <a:r>
              <a:rPr lang="ru-RU" b="1" smtClean="0"/>
              <a:t>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</a:t>
            </a:r>
            <a:r>
              <a:rPr lang="ru-RU" smtClean="0">
                <a:latin typeface="Arial" charset="0"/>
              </a:rPr>
              <a:t> 96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18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39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10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3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Всего:168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3 645 482, 17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2 568 781, 18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1 076 700, 99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858 114, 07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50006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3 703 195, 43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3 703 195, 43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800 401, 54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47" name="Group 39"/>
          <p:cNvGraphicFramePr>
            <a:graphicFrameLocks noGrp="1"/>
          </p:cNvGraphicFramePr>
          <p:nvPr/>
        </p:nvGraphicFramePr>
        <p:xfrm>
          <a:off x="611188" y="1341438"/>
          <a:ext cx="8208962" cy="5149850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1 076 700, 90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857 138, 52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224 518, 91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172 291, 64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221 023, 59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168 959, 20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395 472, 92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302 013, 98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1 917 716, 32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1 500 403, 34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78,24 %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106 779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Сан. технические материалы – 182 505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Электротехнические материалы – 3 400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Сброс и вывоз снега – 26 610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Высадка цветов – 3 750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Ремонт и покраска сан. баков – 1 650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Скос травы – 1 000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Анализ снега –2 425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Бытовая химия – 5 423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Инвентарь, спецодежда – 4 700 руб.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Ведение сайта и ЭЦП на ГИС ЖКХ – 9 210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Полиграфические и почтовые расходы – 16 632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Канцелярские товары – 5 163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Банковское обслуживание – 21 316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Обслуживание и содержание оргтехники – 4 210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Госпошлина, нотариус – 23 579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Транспортные расходы – 22 947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Услуги связи интернет – 11 382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Накладные расходы – 1 047 722 руб.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3062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296 624, 96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411 305, 30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221 972, 27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74 652, 69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401 794, 13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484 000, 64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326 977, 34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74 816, 79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3 760 883, 10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1 615 393, 06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2 881 739, 16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879 143, 94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292 731, 01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419 370, 32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213 659, 94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79 071, 07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992 081, 63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1 133 858, 11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751 346, 90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240 734, 73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268 580, 28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265 408, 70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191 033, 38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77 546, 90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1 845 707, 70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1 441 432, 38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2239</TotalTime>
  <Words>573</Words>
  <Application>Microsoft Office PowerPoint</Application>
  <PresentationFormat>Экран (4:3)</PresentationFormat>
  <Paragraphs>145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54</cp:revision>
  <dcterms:created xsi:type="dcterms:W3CDTF">2016-01-25T01:57:25Z</dcterms:created>
  <dcterms:modified xsi:type="dcterms:W3CDTF">2020-04-28T08:56:28Z</dcterms:modified>
</cp:coreProperties>
</file>