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BD1CC50B-3C4E-4D59-8589-21919213545D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8EE7B-44FE-4C34-B1F3-93B181255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15B96-48E8-4681-B759-9D0F402EE76F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15542-4293-4E38-8BC7-A1FFAD4F89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3160-F243-4365-B450-8D74E648AE36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3C99D-D280-4119-9FF2-09D9A7EC2E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D7CA0-2FA8-4BC5-82C2-765E0A68758B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11029-2AC1-4A69-AA28-E50248747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B91E0-F08C-4694-B8CD-0FF195F01AEB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9B5CA-8B63-41F0-8DA5-1D14111A1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9FF51-571B-4967-8638-8E377C17345C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E20E9-7CB8-4BB0-923D-63FFBDDBE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CD61A-0DB2-4975-B6B2-12723ABF33AB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8429-6AFA-4741-8B0C-4105EB677E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9D291-17AB-4183-A374-12C54D16A40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22A20-A125-4EB6-A748-9ED9E8B6C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90D8F-2850-4C92-9800-39EAE4EDFE1C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7A310-1EA9-40B6-AC2B-93CC66B91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A00EF-7247-40F4-85CD-4370656BFC15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DF76-DB32-42A4-9543-68D9F3821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6B02-C00F-4506-B8EE-9854ACC9CC7F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2AD28-BB31-439C-8D60-3AACABB54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C299C0-1B96-4750-B71F-804BAA5C7BA7}" type="datetimeFigureOut">
              <a:rPr lang="ru-RU"/>
              <a:pPr>
                <a:defRPr/>
              </a:pPr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7C5257-AA0A-412E-8D58-16120510A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201</a:t>
            </a:r>
            <a:r>
              <a:rPr lang="ru-RU" sz="2300" smtClean="0">
                <a:latin typeface="Arial" charset="0"/>
              </a:rPr>
              <a:t>9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Пояркова, 19/1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24 »_апреля_2020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201</a:t>
            </a:r>
            <a:r>
              <a:rPr lang="ru-RU" sz="2900" b="1" smtClean="0">
                <a:latin typeface="Arial" charset="0"/>
              </a:rPr>
              <a:t>9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201</a:t>
            </a:r>
            <a:r>
              <a:rPr lang="ru-RU" b="1" smtClean="0">
                <a:latin typeface="Arial" charset="0"/>
              </a:rPr>
              <a:t>9</a:t>
            </a:r>
            <a:r>
              <a:rPr lang="ru-RU" b="1" smtClean="0"/>
              <a:t> по 31 декабря 20</a:t>
            </a:r>
            <a:r>
              <a:rPr lang="ru-RU" b="1" smtClean="0">
                <a:latin typeface="Arial" charset="0"/>
              </a:rPr>
              <a:t>19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Пояркова, 19/1</a:t>
            </a:r>
            <a:r>
              <a:rPr lang="ru-RU" b="1" smtClean="0"/>
              <a:t> 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</a:t>
            </a:r>
            <a:r>
              <a:rPr lang="ru-RU" smtClean="0">
                <a:latin typeface="Arial" charset="0"/>
              </a:rPr>
              <a:t> 83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15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17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3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Всего:136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0475"/>
        </p:xfrm>
        <a:graphic>
          <a:graphicData uri="http://schemas.openxmlformats.org/drawingml/2006/table">
            <a:tbl>
              <a:tblPr/>
              <a:tblGrid>
                <a:gridCol w="1406525"/>
                <a:gridCol w="4117975"/>
                <a:gridCol w="2762250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2 076 556, 63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1 374 722, 32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701 834, 31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263 715, 48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500063" y="1196975"/>
          <a:ext cx="8429625" cy="4948238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2 056 590, 50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2 056 590, 50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283 681, 61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47" name="Group 39"/>
          <p:cNvGraphicFramePr>
            <a:graphicFrameLocks noGrp="1"/>
          </p:cNvGraphicFramePr>
          <p:nvPr/>
        </p:nvGraphicFramePr>
        <p:xfrm>
          <a:off x="611188" y="1341438"/>
          <a:ext cx="8208962" cy="5149850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2019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701 834, 31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595 460, 48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143 771, 43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121 984, 26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141 476, 61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120 015, 70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1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253 203, 52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214 795, 17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1 240 285, 87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1 052 255, 61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84,83 %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Подготовка дома к отопительному сезону –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67 089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Сан. технические материалы – 20 106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Электротехнические материалы – 5 300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Вывоз снега – 12 000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Высадка цветов и деревьев – 7 500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Покраска ограждений и сан. баков – 2 900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Скос травы – 1 000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Анализ снега –2 425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Бытовая химия – 5 525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Инвентарь, спецодежда – 3 800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Ведение сайта и ЭЦП на ГИС ЖКХ – 5 739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Полиграфические и почтовые расходы – 10 362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Канцелярские товары – 3 217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Банковское обслуживание – 13 281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Обслуживание и содержание оргтехники – 6 167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Госпошлина, нотариус – 14 691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Транспортные расходы – 14 397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Услуги связи интернет – 7 091 руб.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" charset="0"/>
              </a:rPr>
              <a:t>Накладные расходы – 849 665 руб.</a:t>
            </a:r>
          </a:p>
          <a:p>
            <a:pPr eaLnBrk="1" hangingPunct="1">
              <a:lnSpc>
                <a:spcPct val="90000"/>
              </a:lnSpc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201</a:t>
            </a:r>
            <a:r>
              <a:rPr lang="ru-RU" sz="2900" smtClean="0">
                <a:latin typeface="Arial" charset="0"/>
              </a:rPr>
              <a:t>9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3062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257 365, 52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314 451, 80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253 926, 56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3 438, 96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317 686, 96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379 947, 90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285 638, 56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32 048, 40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2 422 222, 58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1 693 937, 90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2 086 673, 04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336 719, 98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229 800, 04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287 713, 31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241 226, 18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-11 426, 14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602 747, 04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711 290, 90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507 593, 37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95 153, 67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Газ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165 946, 11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160 150, 92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143 590, 89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22 355, 22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498 408, 30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483 604, 46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2110</TotalTime>
  <Words>567</Words>
  <Application>Microsoft Office PowerPoint</Application>
  <PresentationFormat>Экран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2019 год </vt:lpstr>
      <vt:lpstr>Отчет деятельности службы АДС за 2019 год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Отчет финансово-хозяйственной деятельности за 2019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2019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51</cp:revision>
  <dcterms:created xsi:type="dcterms:W3CDTF">2016-01-25T01:57:25Z</dcterms:created>
  <dcterms:modified xsi:type="dcterms:W3CDTF">2020-04-24T03:34:16Z</dcterms:modified>
</cp:coreProperties>
</file>